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0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71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a99e8e6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a99e8e6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a99e8e6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a99e8e6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a99e8e6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a99e8e6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a99e8e6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a99e8e6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a99e8e6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a99e8e6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a99e8e6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a99e8e6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a99e8e6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a99e8e6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a99e8e6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a99e8e6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a99e8e6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1a99e8e6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a99e8e6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a99e8e6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a99e8e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a99e8e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1a99e8e6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1a99e8e6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a99e8e6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a99e8e6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a99e8e6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a99e8e6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1a99e8e6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1a99e8e6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a99e8e6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a99e8e6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1a99e8e6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1a99e8e6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a99e8e6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a99e8e6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1a99e8e6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1a99e8e6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a99e8e6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a99e8e6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a99e8e6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a99e8e6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a99e8e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a99e8e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a99e8e6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a99e8e6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a99e8e6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1a99e8e6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1a99e8e6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1a99e8e6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a99e8e6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a99e8e6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1a99e8e6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1a99e8e6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a99e8e6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a99e8e6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1a99e8e66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1a99e8e66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1a99e8e6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1a99e8e6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1a99e8e6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1a99e8e6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1a99e8e6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1a99e8e6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a99e8e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a99e8e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1a99e8e6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1a99e8e6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1a99e8e6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1a99e8e6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1a99e8e6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1a99e8e6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1a99e8e6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1a99e8e66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a99e8e6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1a99e8e6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1a99e8e6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1a99e8e6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1a99e8e6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1a99e8e6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1a99e8e6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1a99e8e6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1a99e8e6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1a99e8e6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1a99e8e66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1a99e8e66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a99e8e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a99e8e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1a99e8e6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1a99e8e66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1a99e8e6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1a99e8e6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1a99e8e6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1a99e8e66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1a99e8e66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1a99e8e66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1a99e8e6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1a99e8e6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1a99e8e6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1a99e8e6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1a99e8e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1a99e8e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1a99e8e6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1a99e8e6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1a99e8e6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1a99e8e6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1a99e8e66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1a99e8e66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a99e8e6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a99e8e6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1a99e8e6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1a99e8e6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1a99e8e66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1a99e8e66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a99e8e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a99e8e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a99e8e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a99e8e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a99e8e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a99e8e6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C78D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1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.png"/><Relationship Id="rId1" Type="http://schemas.microsoft.com/office/2007/relationships/media" Target="../media/media21.wav"/><Relationship Id="rId2" Type="http://schemas.openxmlformats.org/officeDocument/2006/relationships/audio" Target="../media/media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.png"/><Relationship Id="rId1" Type="http://schemas.microsoft.com/office/2007/relationships/media" Target="../media/media23.wav"/><Relationship Id="rId2" Type="http://schemas.openxmlformats.org/officeDocument/2006/relationships/audio" Target="../media/media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1.png"/><Relationship Id="rId1" Type="http://schemas.microsoft.com/office/2007/relationships/media" Target="../media/media24.wav"/><Relationship Id="rId2" Type="http://schemas.openxmlformats.org/officeDocument/2006/relationships/audio" Target="../media/media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.png"/><Relationship Id="rId1" Type="http://schemas.microsoft.com/office/2007/relationships/media" Target="../media/media25.wav"/><Relationship Id="rId2" Type="http://schemas.openxmlformats.org/officeDocument/2006/relationships/audio" Target="../media/media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.png"/><Relationship Id="rId1" Type="http://schemas.microsoft.com/office/2007/relationships/media" Target="../media/media26.wav"/><Relationship Id="rId2" Type="http://schemas.openxmlformats.org/officeDocument/2006/relationships/audio" Target="../media/media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1.png"/><Relationship Id="rId1" Type="http://schemas.microsoft.com/office/2007/relationships/media" Target="../media/media27.wav"/><Relationship Id="rId2" Type="http://schemas.openxmlformats.org/officeDocument/2006/relationships/audio" Target="../media/media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.png"/><Relationship Id="rId1" Type="http://schemas.microsoft.com/office/2007/relationships/media" Target="../media/media28.wav"/><Relationship Id="rId2" Type="http://schemas.openxmlformats.org/officeDocument/2006/relationships/audio" Target="../media/media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.png"/><Relationship Id="rId1" Type="http://schemas.microsoft.com/office/2007/relationships/media" Target="../media/media29.wav"/><Relationship Id="rId2" Type="http://schemas.openxmlformats.org/officeDocument/2006/relationships/audio" Target="../media/media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1.png"/><Relationship Id="rId1" Type="http://schemas.microsoft.com/office/2007/relationships/media" Target="../media/media30.wav"/><Relationship Id="rId2" Type="http://schemas.openxmlformats.org/officeDocument/2006/relationships/audio" Target="../media/media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1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1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.png"/><Relationship Id="rId1" Type="http://schemas.microsoft.com/office/2007/relationships/media" Target="../media/media33.wav"/><Relationship Id="rId2" Type="http://schemas.openxmlformats.org/officeDocument/2006/relationships/audio" Target="../media/media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1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1.png"/><Relationship Id="rId1" Type="http://schemas.microsoft.com/office/2007/relationships/media" Target="../media/media35.wav"/><Relationship Id="rId2" Type="http://schemas.openxmlformats.org/officeDocument/2006/relationships/audio" Target="../media/media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1.png"/><Relationship Id="rId1" Type="http://schemas.microsoft.com/office/2007/relationships/media" Target="../media/media36.wav"/><Relationship Id="rId2" Type="http://schemas.openxmlformats.org/officeDocument/2006/relationships/audio" Target="../media/media3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1.png"/><Relationship Id="rId1" Type="http://schemas.microsoft.com/office/2007/relationships/media" Target="../media/media37.wav"/><Relationship Id="rId2" Type="http://schemas.openxmlformats.org/officeDocument/2006/relationships/audio" Target="../media/media3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1.png"/><Relationship Id="rId1" Type="http://schemas.microsoft.com/office/2007/relationships/media" Target="../media/media38.wav"/><Relationship Id="rId2" Type="http://schemas.openxmlformats.org/officeDocument/2006/relationships/audio" Target="../media/media3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1.png"/><Relationship Id="rId1" Type="http://schemas.microsoft.com/office/2007/relationships/media" Target="../media/media39.wav"/><Relationship Id="rId2" Type="http://schemas.openxmlformats.org/officeDocument/2006/relationships/audio" Target="../media/media3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1.png"/><Relationship Id="rId1" Type="http://schemas.microsoft.com/office/2007/relationships/media" Target="../media/media40.wav"/><Relationship Id="rId2" Type="http://schemas.openxmlformats.org/officeDocument/2006/relationships/audio" Target="../media/media4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1.png"/><Relationship Id="rId1" Type="http://schemas.microsoft.com/office/2007/relationships/media" Target="../media/media41.wav"/><Relationship Id="rId2" Type="http://schemas.openxmlformats.org/officeDocument/2006/relationships/audio" Target="../media/media4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1.png"/><Relationship Id="rId1" Type="http://schemas.microsoft.com/office/2007/relationships/media" Target="../media/media42.wav"/><Relationship Id="rId2" Type="http://schemas.openxmlformats.org/officeDocument/2006/relationships/audio" Target="../media/media4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1.png"/><Relationship Id="rId1" Type="http://schemas.microsoft.com/office/2007/relationships/media" Target="../media/media43.wav"/><Relationship Id="rId2" Type="http://schemas.openxmlformats.org/officeDocument/2006/relationships/audio" Target="../media/media4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1.png"/><Relationship Id="rId1" Type="http://schemas.microsoft.com/office/2007/relationships/media" Target="../media/media44.wav"/><Relationship Id="rId2" Type="http://schemas.openxmlformats.org/officeDocument/2006/relationships/audio" Target="../media/media4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6.xml"/><Relationship Id="rId5" Type="http://schemas.openxmlformats.org/officeDocument/2006/relationships/image" Target="../media/image1.png"/><Relationship Id="rId1" Type="http://schemas.microsoft.com/office/2007/relationships/media" Target="../media/media45.wav"/><Relationship Id="rId2" Type="http://schemas.openxmlformats.org/officeDocument/2006/relationships/audio" Target="../media/media4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7.xml"/><Relationship Id="rId5" Type="http://schemas.openxmlformats.org/officeDocument/2006/relationships/image" Target="../media/image1.png"/><Relationship Id="rId1" Type="http://schemas.microsoft.com/office/2007/relationships/media" Target="../media/media46.wav"/><Relationship Id="rId2" Type="http://schemas.openxmlformats.org/officeDocument/2006/relationships/audio" Target="../media/media4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1.png"/><Relationship Id="rId1" Type="http://schemas.microsoft.com/office/2007/relationships/media" Target="../media/media47.wav"/><Relationship Id="rId2" Type="http://schemas.openxmlformats.org/officeDocument/2006/relationships/audio" Target="../media/media4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9.xml"/><Relationship Id="rId5" Type="http://schemas.openxmlformats.org/officeDocument/2006/relationships/image" Target="../media/image1.png"/><Relationship Id="rId1" Type="http://schemas.microsoft.com/office/2007/relationships/media" Target="../media/media48.wav"/><Relationship Id="rId2" Type="http://schemas.openxmlformats.org/officeDocument/2006/relationships/audio" Target="../media/media4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1.png"/><Relationship Id="rId1" Type="http://schemas.microsoft.com/office/2007/relationships/media" Target="../media/media49.wav"/><Relationship Id="rId2" Type="http://schemas.openxmlformats.org/officeDocument/2006/relationships/audio" Target="../media/media49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1.png"/><Relationship Id="rId1" Type="http://schemas.microsoft.com/office/2007/relationships/media" Target="../media/media50.wav"/><Relationship Id="rId2" Type="http://schemas.openxmlformats.org/officeDocument/2006/relationships/audio" Target="../media/media50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2.xml"/><Relationship Id="rId5" Type="http://schemas.openxmlformats.org/officeDocument/2006/relationships/image" Target="../media/image1.png"/><Relationship Id="rId1" Type="http://schemas.microsoft.com/office/2007/relationships/media" Target="../media/media51.wav"/><Relationship Id="rId2" Type="http://schemas.openxmlformats.org/officeDocument/2006/relationships/audio" Target="../media/media5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1.png"/><Relationship Id="rId1" Type="http://schemas.microsoft.com/office/2007/relationships/media" Target="../media/media52.wav"/><Relationship Id="rId2" Type="http://schemas.openxmlformats.org/officeDocument/2006/relationships/audio" Target="../media/media5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1.png"/><Relationship Id="rId1" Type="http://schemas.microsoft.com/office/2007/relationships/media" Target="../media/media53.wav"/><Relationship Id="rId2" Type="http://schemas.openxmlformats.org/officeDocument/2006/relationships/audio" Target="../media/media5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5.xml"/><Relationship Id="rId5" Type="http://schemas.openxmlformats.org/officeDocument/2006/relationships/image" Target="../media/image1.png"/><Relationship Id="rId1" Type="http://schemas.microsoft.com/office/2007/relationships/media" Target="../media/media54.wav"/><Relationship Id="rId2" Type="http://schemas.openxmlformats.org/officeDocument/2006/relationships/audio" Target="../media/media54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6.xml"/><Relationship Id="rId5" Type="http://schemas.openxmlformats.org/officeDocument/2006/relationships/image" Target="../media/image1.png"/><Relationship Id="rId1" Type="http://schemas.microsoft.com/office/2007/relationships/media" Target="../media/media55.wav"/><Relationship Id="rId2" Type="http://schemas.openxmlformats.org/officeDocument/2006/relationships/audio" Target="../media/media5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7.xml"/><Relationship Id="rId5" Type="http://schemas.openxmlformats.org/officeDocument/2006/relationships/image" Target="../media/image1.png"/><Relationship Id="rId1" Type="http://schemas.microsoft.com/office/2007/relationships/media" Target="../media/media56.wav"/><Relationship Id="rId2" Type="http://schemas.openxmlformats.org/officeDocument/2006/relationships/audio" Target="../media/media56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8.xml"/><Relationship Id="rId5" Type="http://schemas.openxmlformats.org/officeDocument/2006/relationships/image" Target="../media/image1.png"/><Relationship Id="rId1" Type="http://schemas.microsoft.com/office/2007/relationships/media" Target="../media/media57.wav"/><Relationship Id="rId2" Type="http://schemas.openxmlformats.org/officeDocument/2006/relationships/audio" Target="../media/media5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9.xml"/><Relationship Id="rId5" Type="http://schemas.openxmlformats.org/officeDocument/2006/relationships/image" Target="../media/image1.png"/><Relationship Id="rId1" Type="http://schemas.microsoft.com/office/2007/relationships/media" Target="../media/media58.wav"/><Relationship Id="rId2" Type="http://schemas.openxmlformats.org/officeDocument/2006/relationships/audio" Target="../media/media5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0.xml"/><Relationship Id="rId5" Type="http://schemas.openxmlformats.org/officeDocument/2006/relationships/image" Target="../media/image1.png"/><Relationship Id="rId1" Type="http://schemas.microsoft.com/office/2007/relationships/media" Target="../media/media59.wav"/><Relationship Id="rId2" Type="http://schemas.openxmlformats.org/officeDocument/2006/relationships/audio" Target="../media/media59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1.xml"/><Relationship Id="rId5" Type="http://schemas.openxmlformats.org/officeDocument/2006/relationships/image" Target="../media/image1.png"/><Relationship Id="rId1" Type="http://schemas.microsoft.com/office/2007/relationships/media" Target="../media/media60.wav"/><Relationship Id="rId2" Type="http://schemas.openxmlformats.org/officeDocument/2006/relationships/audio" Target="../media/media6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1Az Palabras con </a:t>
            </a:r>
            <a:r>
              <a:rPr lang="en" dirty="0" smtClean="0"/>
              <a:t>Poder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Leído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: Carmen Hernandez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Silencio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3320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Trabajar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496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Animales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850" y="57167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Conmigo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436" y="3440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Cualquiera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32" y="4039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Encontrar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849" y="3679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Gigante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59" y="51176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Mayores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56" y="3200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Palabras 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614" y="20021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Pusieron</a:t>
            </a: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850" y="27211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Ahorita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870" y="4997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Socorro</a:t>
            </a:r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28" y="5357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Trajeron</a:t>
            </a: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085" y="2960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Anterior</a:t>
            </a:r>
            <a:endParaRPr dirty="0"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28" y="30805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Conocer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613" y="17625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Deprisa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614" y="3320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Enseñar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771" y="3679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Iguales</a:t>
            </a:r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046" y="2241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Mediante</a:t>
            </a:r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673" y="3320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Preguntar</a:t>
            </a:r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42" y="3919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Rápido</a:t>
            </a:r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749" y="2960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Comenzar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594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Solamente</a:t>
            </a:r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8" y="3320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Última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12" y="2840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Aprisa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791" y="60762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Consigue</a:t>
            </a:r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692" y="2121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Despacio</a:t>
            </a:r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33" y="4159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Entiende</a:t>
            </a:r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43986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Juguete</a:t>
            </a:r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28409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Mejores</a:t>
            </a:r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07" y="24814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</a:t>
            </a:r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105" y="2601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Regresar</a:t>
            </a:r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673" y="4159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Cualquier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869" y="3919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Supieron</a:t>
            </a:r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07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Usted</a:t>
            </a:r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80" y="487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Ayudar</a:t>
            </a:r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39193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Contento</a:t>
            </a:r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574" y="2601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Diferente</a:t>
            </a:r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870" y="27211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Entonces</a:t>
            </a: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33" y="4039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Lectura</a:t>
            </a:r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397" y="27211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Mientras</a:t>
            </a:r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418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</a:t>
            </a:r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418" y="29498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</a:t>
            </a:r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781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Durante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240" y="37995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Tampoco</a:t>
            </a:r>
            <a:endParaRPr/>
          </a:p>
        </p:txBody>
      </p:sp>
      <p:sp>
        <p:nvSpPr>
          <p:cNvPr id="355" name="Google Shape;355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937" y="2272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Ustedes</a:t>
            </a:r>
            <a:endParaRPr/>
          </a:p>
        </p:txBody>
      </p:sp>
      <p:sp>
        <p:nvSpPr>
          <p:cNvPr id="361" name="Google Shape;361;p6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823" y="10685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Bastante</a:t>
            </a:r>
            <a:endParaRPr/>
          </a:p>
        </p:txBody>
      </p:sp>
      <p:sp>
        <p:nvSpPr>
          <p:cNvPr id="367" name="Google Shape;367;p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142" y="10685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Contigo</a:t>
            </a:r>
            <a:endParaRPr/>
          </a:p>
        </p:txBody>
      </p:sp>
      <p:sp>
        <p:nvSpPr>
          <p:cNvPr id="373" name="Google Shape;373;p6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986" y="3258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Distinto</a:t>
            </a:r>
            <a:endParaRPr/>
          </a:p>
        </p:txBody>
      </p:sp>
      <p:sp>
        <p:nvSpPr>
          <p:cNvPr id="379" name="Google Shape;379;p6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404" y="16160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Escribir</a:t>
            </a:r>
            <a:endParaRPr/>
          </a:p>
        </p:txBody>
      </p:sp>
      <p:sp>
        <p:nvSpPr>
          <p:cNvPr id="385" name="Google Shape;385;p6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457" y="2163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Leyendo</a:t>
            </a:r>
            <a:endParaRPr/>
          </a:p>
        </p:txBody>
      </p:sp>
      <p:sp>
        <p:nvSpPr>
          <p:cNvPr id="391" name="Google Shape;391;p6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300" y="2272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Necesita</a:t>
            </a:r>
            <a:endParaRPr/>
          </a:p>
        </p:txBody>
      </p:sp>
      <p:sp>
        <p:nvSpPr>
          <p:cNvPr id="397" name="Google Shape;397;p7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247" y="3696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Próximo</a:t>
            </a:r>
            <a:endParaRPr/>
          </a:p>
        </p:txBody>
      </p:sp>
      <p:sp>
        <p:nvSpPr>
          <p:cNvPr id="403" name="Google Shape;403;p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457" y="38059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Segundo</a:t>
            </a:r>
            <a:endParaRPr/>
          </a:p>
        </p:txBody>
      </p:sp>
      <p:sp>
        <p:nvSpPr>
          <p:cNvPr id="409" name="Google Shape;409;p7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195" y="205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Favorito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594" y="2960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Tercero</a:t>
            </a:r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299" y="27109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Vinieron</a:t>
            </a:r>
            <a:endParaRPr/>
          </a:p>
        </p:txBody>
      </p:sp>
      <p:sp>
        <p:nvSpPr>
          <p:cNvPr id="421" name="Google Shape;421;p7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352" y="12875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Llegamos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046" y="2840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Ninguno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28" y="1522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Pudieron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751" y="5357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</Words>
  <Application>Microsoft Macintosh PowerPoint</Application>
  <PresentationFormat>On-screen Show (16:9)</PresentationFormat>
  <Paragraphs>61</Paragraphs>
  <Slides>61</Slides>
  <Notes>61</Notes>
  <HiddenSlides>0</HiddenSlides>
  <MMClips>60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Simple Light</vt:lpstr>
      <vt:lpstr>1Az Palabras con Poder Leído por : Carmen Hernandez</vt:lpstr>
      <vt:lpstr>Ahorita</vt:lpstr>
      <vt:lpstr>Comenzar</vt:lpstr>
      <vt:lpstr>Cualquier</vt:lpstr>
      <vt:lpstr>Durante</vt:lpstr>
      <vt:lpstr>Favorito</vt:lpstr>
      <vt:lpstr>Llegamos</vt:lpstr>
      <vt:lpstr>Ninguno</vt:lpstr>
      <vt:lpstr>Pudieron</vt:lpstr>
      <vt:lpstr>Silencio</vt:lpstr>
      <vt:lpstr>Trabajar</vt:lpstr>
      <vt:lpstr>Animales</vt:lpstr>
      <vt:lpstr>Conmigo</vt:lpstr>
      <vt:lpstr>Cualquiera</vt:lpstr>
      <vt:lpstr>Encontrar</vt:lpstr>
      <vt:lpstr>Gigante</vt:lpstr>
      <vt:lpstr>Mayores</vt:lpstr>
      <vt:lpstr>Palabras </vt:lpstr>
      <vt:lpstr>Pusieron</vt:lpstr>
      <vt:lpstr>Socorro</vt:lpstr>
      <vt:lpstr>Trajeron</vt:lpstr>
      <vt:lpstr>Anterior</vt:lpstr>
      <vt:lpstr>Conocer</vt:lpstr>
      <vt:lpstr>Deprisa</vt:lpstr>
      <vt:lpstr>Enseñar</vt:lpstr>
      <vt:lpstr>Iguales</vt:lpstr>
      <vt:lpstr>Mediante</vt:lpstr>
      <vt:lpstr>Preguntar</vt:lpstr>
      <vt:lpstr>Rápido</vt:lpstr>
      <vt:lpstr>Solamente</vt:lpstr>
      <vt:lpstr>Última</vt:lpstr>
      <vt:lpstr>Aprisa</vt:lpstr>
      <vt:lpstr>Consigue</vt:lpstr>
      <vt:lpstr>Despacio</vt:lpstr>
      <vt:lpstr>Entiende</vt:lpstr>
      <vt:lpstr>Juguete</vt:lpstr>
      <vt:lpstr>Mejores</vt:lpstr>
      <vt:lpstr>Principal</vt:lpstr>
      <vt:lpstr>Regresar</vt:lpstr>
      <vt:lpstr>Supieron</vt:lpstr>
      <vt:lpstr>Usted</vt:lpstr>
      <vt:lpstr>Ayudar</vt:lpstr>
      <vt:lpstr>Contento</vt:lpstr>
      <vt:lpstr>Diferente</vt:lpstr>
      <vt:lpstr>Entonces</vt:lpstr>
      <vt:lpstr>Lectura</vt:lpstr>
      <vt:lpstr>Mientras</vt:lpstr>
      <vt:lpstr>Principio</vt:lpstr>
      <vt:lpstr>Regular</vt:lpstr>
      <vt:lpstr>Tampoco</vt:lpstr>
      <vt:lpstr>Ustedes</vt:lpstr>
      <vt:lpstr>Bastante</vt:lpstr>
      <vt:lpstr>Contigo</vt:lpstr>
      <vt:lpstr>Distinto</vt:lpstr>
      <vt:lpstr>Escribir</vt:lpstr>
      <vt:lpstr>Leyendo</vt:lpstr>
      <vt:lpstr>Necesita</vt:lpstr>
      <vt:lpstr>Próximo</vt:lpstr>
      <vt:lpstr>Segundo</vt:lpstr>
      <vt:lpstr>Tercero</vt:lpstr>
      <vt:lpstr>Vinieron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1Az Palabras con Poder Leído por : Carmen Hernandez</dc:title>
  <cp:lastModifiedBy>Carmen Hernandez</cp:lastModifiedBy>
  <cp:revision>5</cp:revision>
  <dcterms:modified xsi:type="dcterms:W3CDTF">2020-03-30T06:30:35Z</dcterms:modified>
</cp:coreProperties>
</file>