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3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400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1b2d9e18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1b2d9e18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1b2d9e18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1b2d9e18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1b2d9e18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1b2d9e18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1b2d9e18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1b2d9e18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1b2d9e18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1b2d9e18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1b2d9e18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1b2d9e18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1b2d9e18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1b2d9e18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1b2d9e18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1b2d9e18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b2d9e18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1b2d9e18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1b2d9e18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1b2d9e18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1b2d9e1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1b2d9e1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1b2d9e18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1b2d9e18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1b2d9e18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1b2d9e18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1b2d9e18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1b2d9e18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1b2d9e18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1b2d9e18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1b2d9e18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1b2d9e18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1b2d9e18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1b2d9e18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1b2d9e18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1b2d9e18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1b2d9e18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1b2d9e18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1b2d9e18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1b2d9e18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1b2d9e18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1b2d9e18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1b2d9e1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1b2d9e1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b2d9e18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1b2d9e18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1b2d9e18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1b2d9e18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1b2d9e18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1b2d9e18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1b2d9e18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1b2d9e18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1b2d9e18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1b2d9e18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1b2d9e18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1b2d9e18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1b2d9e18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1b2d9e18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1b2d9e18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1b2d9e18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1b2d9e18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1b2d9e18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1b2d9e18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1b2d9e18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1b2d9e1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1b2d9e1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1b2d9e18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1b2d9e18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1b2d9e18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1b2d9e18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1b2d9e18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1b2d9e18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1b2d9e18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1b2d9e18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1b2d9e18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1b2d9e18e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1b2d9e18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1b2d9e18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1b2d9e18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1b2d9e18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1b2d9e18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1b2d9e18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1b2d9e18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1b2d9e18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1b2d9e18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1b2d9e18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1b2d9e1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1b2d9e1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1b2d9e18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1b2d9e18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1b2d9e18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1b2d9e18e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1b2d9e18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1b2d9e18e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1b2d9e18e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1b2d9e18e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1b2d9e18e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1b2d9e18e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1b2d9e18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1b2d9e18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1b2d9e18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1b2d9e18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1b2d9e18e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1b2d9e18e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1b2d9e18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1b2d9e18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1b2d9e18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81b2d9e18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b2d9e18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b2d9e18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1b2d9e18e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1b2d9e18e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1b2d9e1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1b2d9e18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1b2d9e1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1b2d9e18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1b2d9e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1b2d9e18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1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.png"/><Relationship Id="rId1" Type="http://schemas.microsoft.com/office/2007/relationships/media" Target="../media/media21.wav"/><Relationship Id="rId2" Type="http://schemas.openxmlformats.org/officeDocument/2006/relationships/audio" Target="../media/media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.png"/><Relationship Id="rId1" Type="http://schemas.microsoft.com/office/2007/relationships/media" Target="../media/media23.wav"/><Relationship Id="rId2" Type="http://schemas.openxmlformats.org/officeDocument/2006/relationships/audio" Target="../media/media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1.png"/><Relationship Id="rId1" Type="http://schemas.microsoft.com/office/2007/relationships/media" Target="../media/media24.wav"/><Relationship Id="rId2" Type="http://schemas.openxmlformats.org/officeDocument/2006/relationships/audio" Target="../media/media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.png"/><Relationship Id="rId1" Type="http://schemas.microsoft.com/office/2007/relationships/media" Target="../media/media25.wav"/><Relationship Id="rId2" Type="http://schemas.openxmlformats.org/officeDocument/2006/relationships/audio" Target="../media/media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.png"/><Relationship Id="rId1" Type="http://schemas.microsoft.com/office/2007/relationships/media" Target="../media/media26.wav"/><Relationship Id="rId2" Type="http://schemas.openxmlformats.org/officeDocument/2006/relationships/audio" Target="../media/media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1.png"/><Relationship Id="rId1" Type="http://schemas.microsoft.com/office/2007/relationships/media" Target="../media/media27.wav"/><Relationship Id="rId2" Type="http://schemas.openxmlformats.org/officeDocument/2006/relationships/audio" Target="../media/media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.png"/><Relationship Id="rId1" Type="http://schemas.microsoft.com/office/2007/relationships/media" Target="../media/media28.wav"/><Relationship Id="rId2" Type="http://schemas.openxmlformats.org/officeDocument/2006/relationships/audio" Target="../media/media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.png"/><Relationship Id="rId1" Type="http://schemas.microsoft.com/office/2007/relationships/media" Target="../media/media29.wav"/><Relationship Id="rId2" Type="http://schemas.openxmlformats.org/officeDocument/2006/relationships/audio" Target="../media/media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1.png"/><Relationship Id="rId1" Type="http://schemas.microsoft.com/office/2007/relationships/media" Target="../media/media30.wav"/><Relationship Id="rId2" Type="http://schemas.openxmlformats.org/officeDocument/2006/relationships/audio" Target="../media/media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1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1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.png"/><Relationship Id="rId1" Type="http://schemas.microsoft.com/office/2007/relationships/media" Target="../media/media33.wav"/><Relationship Id="rId2" Type="http://schemas.openxmlformats.org/officeDocument/2006/relationships/audio" Target="../media/media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1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1.png"/><Relationship Id="rId1" Type="http://schemas.microsoft.com/office/2007/relationships/media" Target="../media/media35.wav"/><Relationship Id="rId2" Type="http://schemas.openxmlformats.org/officeDocument/2006/relationships/audio" Target="../media/media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1.png"/><Relationship Id="rId1" Type="http://schemas.microsoft.com/office/2007/relationships/media" Target="../media/media36.wav"/><Relationship Id="rId2" Type="http://schemas.openxmlformats.org/officeDocument/2006/relationships/audio" Target="../media/media3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1.png"/><Relationship Id="rId1" Type="http://schemas.microsoft.com/office/2007/relationships/media" Target="../media/media37.wav"/><Relationship Id="rId2" Type="http://schemas.openxmlformats.org/officeDocument/2006/relationships/audio" Target="../media/media3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1.png"/><Relationship Id="rId1" Type="http://schemas.microsoft.com/office/2007/relationships/media" Target="../media/media38.wav"/><Relationship Id="rId2" Type="http://schemas.openxmlformats.org/officeDocument/2006/relationships/audio" Target="../media/media3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1.png"/><Relationship Id="rId1" Type="http://schemas.microsoft.com/office/2007/relationships/media" Target="../media/media39.wav"/><Relationship Id="rId2" Type="http://schemas.openxmlformats.org/officeDocument/2006/relationships/audio" Target="../media/media3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1.png"/><Relationship Id="rId1" Type="http://schemas.microsoft.com/office/2007/relationships/media" Target="../media/media40.wav"/><Relationship Id="rId2" Type="http://schemas.openxmlformats.org/officeDocument/2006/relationships/audio" Target="../media/media4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1.png"/><Relationship Id="rId1" Type="http://schemas.microsoft.com/office/2007/relationships/media" Target="../media/media41.wav"/><Relationship Id="rId2" Type="http://schemas.openxmlformats.org/officeDocument/2006/relationships/audio" Target="../media/media4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1.png"/><Relationship Id="rId1" Type="http://schemas.microsoft.com/office/2007/relationships/media" Target="../media/media42.wav"/><Relationship Id="rId2" Type="http://schemas.openxmlformats.org/officeDocument/2006/relationships/audio" Target="../media/media4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1.png"/><Relationship Id="rId1" Type="http://schemas.microsoft.com/office/2007/relationships/media" Target="../media/media43.wav"/><Relationship Id="rId2" Type="http://schemas.openxmlformats.org/officeDocument/2006/relationships/audio" Target="../media/media4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1.png"/><Relationship Id="rId1" Type="http://schemas.microsoft.com/office/2007/relationships/media" Target="../media/media44.wav"/><Relationship Id="rId2" Type="http://schemas.openxmlformats.org/officeDocument/2006/relationships/audio" Target="../media/media4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6.xml"/><Relationship Id="rId5" Type="http://schemas.openxmlformats.org/officeDocument/2006/relationships/image" Target="../media/image1.png"/><Relationship Id="rId1" Type="http://schemas.microsoft.com/office/2007/relationships/media" Target="../media/media45.wav"/><Relationship Id="rId2" Type="http://schemas.openxmlformats.org/officeDocument/2006/relationships/audio" Target="../media/media4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7.xml"/><Relationship Id="rId5" Type="http://schemas.openxmlformats.org/officeDocument/2006/relationships/image" Target="../media/image1.png"/><Relationship Id="rId1" Type="http://schemas.microsoft.com/office/2007/relationships/media" Target="../media/media46.wav"/><Relationship Id="rId2" Type="http://schemas.openxmlformats.org/officeDocument/2006/relationships/audio" Target="../media/media4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1.png"/><Relationship Id="rId1" Type="http://schemas.microsoft.com/office/2007/relationships/media" Target="../media/media47.wav"/><Relationship Id="rId2" Type="http://schemas.openxmlformats.org/officeDocument/2006/relationships/audio" Target="../media/media4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9.xml"/><Relationship Id="rId5" Type="http://schemas.openxmlformats.org/officeDocument/2006/relationships/image" Target="../media/image1.png"/><Relationship Id="rId1" Type="http://schemas.microsoft.com/office/2007/relationships/media" Target="../media/media48.wav"/><Relationship Id="rId2" Type="http://schemas.openxmlformats.org/officeDocument/2006/relationships/audio" Target="../media/media4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1.png"/><Relationship Id="rId1" Type="http://schemas.microsoft.com/office/2007/relationships/media" Target="../media/media49.wav"/><Relationship Id="rId2" Type="http://schemas.openxmlformats.org/officeDocument/2006/relationships/audio" Target="../media/media49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1.png"/><Relationship Id="rId1" Type="http://schemas.microsoft.com/office/2007/relationships/media" Target="../media/media50.wav"/><Relationship Id="rId2" Type="http://schemas.openxmlformats.org/officeDocument/2006/relationships/audio" Target="../media/media50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2.xml"/><Relationship Id="rId5" Type="http://schemas.openxmlformats.org/officeDocument/2006/relationships/image" Target="../media/image1.png"/><Relationship Id="rId1" Type="http://schemas.microsoft.com/office/2007/relationships/media" Target="../media/media51.wav"/><Relationship Id="rId2" Type="http://schemas.openxmlformats.org/officeDocument/2006/relationships/audio" Target="../media/media5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1.png"/><Relationship Id="rId1" Type="http://schemas.microsoft.com/office/2007/relationships/media" Target="../media/media52.wav"/><Relationship Id="rId2" Type="http://schemas.openxmlformats.org/officeDocument/2006/relationships/audio" Target="../media/media5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1.png"/><Relationship Id="rId1" Type="http://schemas.microsoft.com/office/2007/relationships/media" Target="../media/media53.wav"/><Relationship Id="rId2" Type="http://schemas.openxmlformats.org/officeDocument/2006/relationships/audio" Target="../media/media5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5.xml"/><Relationship Id="rId5" Type="http://schemas.openxmlformats.org/officeDocument/2006/relationships/image" Target="../media/image1.png"/><Relationship Id="rId1" Type="http://schemas.microsoft.com/office/2007/relationships/media" Target="../media/media54.wav"/><Relationship Id="rId2" Type="http://schemas.openxmlformats.org/officeDocument/2006/relationships/audio" Target="../media/media54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6.xml"/><Relationship Id="rId5" Type="http://schemas.openxmlformats.org/officeDocument/2006/relationships/image" Target="../media/image1.png"/><Relationship Id="rId1" Type="http://schemas.microsoft.com/office/2007/relationships/media" Target="../media/media55.wav"/><Relationship Id="rId2" Type="http://schemas.openxmlformats.org/officeDocument/2006/relationships/audio" Target="../media/media5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7.xml"/><Relationship Id="rId5" Type="http://schemas.openxmlformats.org/officeDocument/2006/relationships/image" Target="../media/image1.png"/><Relationship Id="rId1" Type="http://schemas.microsoft.com/office/2007/relationships/media" Target="../media/media56.wav"/><Relationship Id="rId2" Type="http://schemas.openxmlformats.org/officeDocument/2006/relationships/audio" Target="../media/media56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8.xml"/><Relationship Id="rId5" Type="http://schemas.openxmlformats.org/officeDocument/2006/relationships/image" Target="../media/image1.png"/><Relationship Id="rId1" Type="http://schemas.microsoft.com/office/2007/relationships/media" Target="../media/media57.wav"/><Relationship Id="rId2" Type="http://schemas.openxmlformats.org/officeDocument/2006/relationships/audio" Target="../media/media5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9.xml"/><Relationship Id="rId5" Type="http://schemas.openxmlformats.org/officeDocument/2006/relationships/image" Target="../media/image1.png"/><Relationship Id="rId1" Type="http://schemas.microsoft.com/office/2007/relationships/media" Target="../media/media58.wav"/><Relationship Id="rId2" Type="http://schemas.openxmlformats.org/officeDocument/2006/relationships/audio" Target="../media/media5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0.xml"/><Relationship Id="rId5" Type="http://schemas.openxmlformats.org/officeDocument/2006/relationships/image" Target="../media/image1.png"/><Relationship Id="rId1" Type="http://schemas.microsoft.com/office/2007/relationships/media" Target="../media/media59.wav"/><Relationship Id="rId2" Type="http://schemas.openxmlformats.org/officeDocument/2006/relationships/audio" Target="../media/media5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5865" y="207463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1V </a:t>
            </a:r>
            <a:r>
              <a:rPr lang="en" dirty="0"/>
              <a:t>Palabras Con </a:t>
            </a:r>
            <a:r>
              <a:rPr lang="en" dirty="0" smtClean="0"/>
              <a:t>Poder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</a:t>
            </a:r>
            <a:r>
              <a:rPr lang="en-US" dirty="0" err="1" smtClean="0"/>
              <a:t>í</a:t>
            </a:r>
            <a:r>
              <a:rPr lang="en-US" dirty="0" err="1" smtClean="0"/>
              <a:t>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: Carmen Hernandez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Mí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396" y="5836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Puede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58" y="487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Quiero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907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Somos </a:t>
            </a: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1825625" y="1482537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latin typeface="Lucida Grande"/>
                <a:ea typeface="Lucida Grande"/>
                <a:cs typeface="Lucida Grande"/>
              </a:rPr>
              <a:t>Recorded Sound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181" y="2121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</a:t>
            </a: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16" y="4159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Unas</a:t>
            </a: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555" y="5357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Veo</a:t>
            </a: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8" y="5237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Allá</a:t>
            </a:r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886" y="72744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575" y="57167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</a:t>
            </a:r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56" y="10030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7452" y="571674"/>
            <a:ext cx="542676" cy="54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Ellos</a:t>
            </a:r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496" y="5237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42788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Estoy</a:t>
            </a:r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673" y="32004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</a:t>
            </a:r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7" y="2601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</a:t>
            </a: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830" y="4518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</a:t>
            </a:r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791" y="2960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Puedo</a:t>
            </a:r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887" y="4518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Sé</a:t>
            </a:r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024" y="37995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</a:t>
            </a:r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751" y="24814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Tú</a:t>
            </a:r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4758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Así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6961" y="90718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Unos</a:t>
            </a:r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810" y="2241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</a:t>
            </a:r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692" y="3799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Allí</a:t>
            </a:r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477" y="3200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535" y="4518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Él </a:t>
            </a:r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28" y="2601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</a:t>
            </a:r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487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Esa</a:t>
            </a:r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476" y="5117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Fue</a:t>
            </a:r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8" y="487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Hoy</a:t>
            </a:r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32" y="4638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</a:t>
            </a:r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260" y="28409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Doy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710" y="45184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</a:t>
            </a:r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888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</a:t>
            </a:r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673" y="3320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</a:t>
            </a:r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12" y="3320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</a:t>
            </a:r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850" y="26012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</a:t>
            </a:r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34400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Vamos</a:t>
            </a:r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43986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Viene</a:t>
            </a:r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047" y="3559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Aquí</a:t>
            </a:r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948" y="49977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</a:t>
            </a:r>
            <a:endParaRPr/>
          </a:p>
        </p:txBody>
      </p:sp>
      <p:sp>
        <p:nvSpPr>
          <p:cNvPr id="336" name="Google Shape;336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673" y="47581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Ella</a:t>
            </a:r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32" y="42788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Ellas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415" y="47581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</a:t>
            </a:r>
            <a:endParaRPr/>
          </a:p>
        </p:txBody>
      </p:sp>
      <p:sp>
        <p:nvSpPr>
          <p:cNvPr id="348" name="Google Shape;348;p6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8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Fui</a:t>
            </a:r>
            <a:endParaRPr/>
          </a:p>
        </p:txBody>
      </p:sp>
      <p:sp>
        <p:nvSpPr>
          <p:cNvPr id="354" name="Google Shape;354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790" y="487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</a:t>
            </a:r>
            <a:endParaRPr/>
          </a:p>
        </p:txBody>
      </p:sp>
      <p:sp>
        <p:nvSpPr>
          <p:cNvPr id="360" name="Google Shape;360;p6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65" y="3679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Más</a:t>
            </a:r>
            <a:endParaRPr/>
          </a:p>
        </p:txBody>
      </p:sp>
      <p:sp>
        <p:nvSpPr>
          <p:cNvPr id="366" name="Google Shape;366;p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62" y="3320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</a:t>
            </a:r>
            <a:endParaRPr/>
          </a:p>
        </p:txBody>
      </p:sp>
      <p:sp>
        <p:nvSpPr>
          <p:cNvPr id="372" name="Google Shape;372;p6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752" y="77537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Quiere</a:t>
            </a:r>
            <a:endParaRPr/>
          </a:p>
        </p:txBody>
      </p:sp>
      <p:sp>
        <p:nvSpPr>
          <p:cNvPr id="378" name="Google Shape;378;p6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771" y="5357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sí</a:t>
            </a:r>
            <a:endParaRPr/>
          </a:p>
        </p:txBody>
      </p:sp>
      <p:sp>
        <p:nvSpPr>
          <p:cNvPr id="384" name="Google Shape;384;p6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32" y="5237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Tengo</a:t>
            </a:r>
            <a:endParaRPr/>
          </a:p>
        </p:txBody>
      </p:sp>
      <p:sp>
        <p:nvSpPr>
          <p:cNvPr id="390" name="Google Shape;390;p6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908" y="5237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</a:t>
            </a:r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575" y="4039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</a:t>
            </a:r>
            <a:endParaRPr/>
          </a:p>
        </p:txBody>
      </p:sp>
      <p:sp>
        <p:nvSpPr>
          <p:cNvPr id="402" name="Google Shape;402;p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850" y="60762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Eres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6455" y="5836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Voy</a:t>
            </a:r>
            <a:endParaRPr/>
          </a:p>
        </p:txBody>
      </p:sp>
      <p:sp>
        <p:nvSpPr>
          <p:cNvPr id="408" name="Google Shape;408;p7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34" y="40391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Esto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044" y="30805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Gusta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299" y="24814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729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Macintosh PowerPoint</Application>
  <PresentationFormat>On-screen Show (16:9)</PresentationFormat>
  <Paragraphs>61</Paragraphs>
  <Slides>60</Slides>
  <Notes>60</Notes>
  <HiddenSlides>0</HiddenSlides>
  <MMClips>59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Simple Light</vt:lpstr>
      <vt:lpstr>1V Palabras Con Poder Leído por : Carmen Hernandez</vt:lpstr>
      <vt:lpstr>Al</vt:lpstr>
      <vt:lpstr>Así</vt:lpstr>
      <vt:lpstr>Doy</vt:lpstr>
      <vt:lpstr>Ellas</vt:lpstr>
      <vt:lpstr>Eres</vt:lpstr>
      <vt:lpstr>Esto</vt:lpstr>
      <vt:lpstr>Gusta</vt:lpstr>
      <vt:lpstr>Las</vt:lpstr>
      <vt:lpstr>Mí</vt:lpstr>
      <vt:lpstr>Puede</vt:lpstr>
      <vt:lpstr>Quiero</vt:lpstr>
      <vt:lpstr>Somos </vt:lpstr>
      <vt:lpstr>Tiene</vt:lpstr>
      <vt:lpstr>Unas</vt:lpstr>
      <vt:lpstr>Veo</vt:lpstr>
      <vt:lpstr>Allá</vt:lpstr>
      <vt:lpstr>Con</vt:lpstr>
      <vt:lpstr>El</vt:lpstr>
      <vt:lpstr>Ellos</vt:lpstr>
      <vt:lpstr>Es</vt:lpstr>
      <vt:lpstr>Estoy</vt:lpstr>
      <vt:lpstr>Hay</vt:lpstr>
      <vt:lpstr>Les</vt:lpstr>
      <vt:lpstr>Mis</vt:lpstr>
      <vt:lpstr>Puedo</vt:lpstr>
      <vt:lpstr>Sé</vt:lpstr>
      <vt:lpstr>Son</vt:lpstr>
      <vt:lpstr>Tú</vt:lpstr>
      <vt:lpstr>Unos</vt:lpstr>
      <vt:lpstr>Ver</vt:lpstr>
      <vt:lpstr>Allí</vt:lpstr>
      <vt:lpstr>Dan</vt:lpstr>
      <vt:lpstr>Él </vt:lpstr>
      <vt:lpstr>En</vt:lpstr>
      <vt:lpstr>Esa</vt:lpstr>
      <vt:lpstr>Fue</vt:lpstr>
      <vt:lpstr>Hoy</vt:lpstr>
      <vt:lpstr>Los</vt:lpstr>
      <vt:lpstr>Nos</vt:lpstr>
      <vt:lpstr>Que</vt:lpstr>
      <vt:lpstr>Ser</vt:lpstr>
      <vt:lpstr>Soy</vt:lpstr>
      <vt:lpstr>Un</vt:lpstr>
      <vt:lpstr>Vamos</vt:lpstr>
      <vt:lpstr>Viene</vt:lpstr>
      <vt:lpstr>Aquí</vt:lpstr>
      <vt:lpstr>Del</vt:lpstr>
      <vt:lpstr>Ella</vt:lpstr>
      <vt:lpstr>Está</vt:lpstr>
      <vt:lpstr>Fui</vt:lpstr>
      <vt:lpstr>Ir</vt:lpstr>
      <vt:lpstr>Más</vt:lpstr>
      <vt:lpstr>Por</vt:lpstr>
      <vt:lpstr>Quiere</vt:lpstr>
      <vt:lpstr>sí</vt:lpstr>
      <vt:lpstr>Tengo</vt:lpstr>
      <vt:lpstr>Una</vt:lpstr>
      <vt:lpstr>Ven</vt:lpstr>
      <vt:lpstr>Voy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1V Palabras Con Poder</dc:title>
  <cp:lastModifiedBy>Carmen Hernandez</cp:lastModifiedBy>
  <cp:revision>5</cp:revision>
  <dcterms:modified xsi:type="dcterms:W3CDTF">2020-03-29T20:35:06Z</dcterms:modified>
</cp:coreProperties>
</file>