
<file path=[Content_Types].xml><?xml version="1.0" encoding="utf-8"?>
<Types xmlns="http://schemas.openxmlformats.org/package/2006/content-types">
  <Default Extension="xml" ContentType="application/xml"/>
  <Default Extension="wav" ContentType="audio/wav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6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1008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interSettings" Target="printerSettings/printerSettings1.bin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85789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81b12a85b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81b12a85b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81b12a85b0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81b12a85b0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81b12a85b0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81b12a85b0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81b12a85b0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81b12a85b0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81b12a85b0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81b12a85b0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81b12a85b0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81b12a85b0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1b12a85b0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81b12a85b0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81b12a85b0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81b12a85b0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81b12a85b0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81b12a85b0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81b12a85b0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81b12a85b0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81b12a85b0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81b12a85b0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1b12a85b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1b12a85b0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81b12a85b0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81b12a85b0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81b12a85b0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81b12a85b0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81b12a85b0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81b12a85b0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81b12a85b0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81b12a85b0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81b12a85b0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81b12a85b0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81b12a85b0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81b12a85b0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1b12a85b0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1b12a85b0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81b12a85b0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81b12a85b0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81b12a85b0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81b12a85b0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81b12a85b0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81b12a85b0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81b12a85b0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81b12a85b0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81b12a85b0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81b12a85b0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81b12a85b0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81b12a85b0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81b12a85b0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81b12a85b0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81b12a85b0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81b12a85b0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81b12a85b0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81b12a85b0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81b12a85b0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81b12a85b0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81b12a85b0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81b12a85b0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81b12a85b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81b12a85b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81b12a85b0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81b12a85b0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81b12a85b0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81b12a85b0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81b12a85b0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81b12a85b0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81b12a85b0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81b12a85b0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81b12a85b0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81b12a85b0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81b12a85b0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81b12a85b0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81b12a85b0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81b12a85b0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81b12a85b0_0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81b12a85b0_0_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81b12a85b0_0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81b12a85b0_0_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81b12a85b0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81b12a85b0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81b12a85b0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81b12a85b0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81b12a85b0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81b12a85b0_0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81b12a85b0_0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81b12a85b0_0_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81b12a85b0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81b12a85b0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81b12a85b0_0_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81b12a85b0_0_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81b12a85b0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81b12a85b0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81b12a85b0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81b12a85b0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81b12a85b0_0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81b12a85b0_0_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81b12a85b0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81b12a85b0_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81b12a85b0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81b12a85b0_0_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81b12a85b0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81b12a85b0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81b12a85b0_0_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81b12a85b0_0_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81b12a85b0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81b12a85b0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81b12a85b0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81b12a85b0_0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81b12a85b0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81b12a85b0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81b12a85b0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81b12a85b0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81b12a85b0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81b12a85b0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81b12a85b0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81b12a85b0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1b12a85b0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81b12a85b0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B539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10.xml"/><Relationship Id="rId5" Type="http://schemas.openxmlformats.org/officeDocument/2006/relationships/image" Target="../media/image1.png"/><Relationship Id="rId1" Type="http://schemas.microsoft.com/office/2007/relationships/media" Target="../media/media9.wav"/><Relationship Id="rId2" Type="http://schemas.openxmlformats.org/officeDocument/2006/relationships/audio" Target="../media/media9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11.xml"/><Relationship Id="rId5" Type="http://schemas.openxmlformats.org/officeDocument/2006/relationships/image" Target="../media/image1.png"/><Relationship Id="rId1" Type="http://schemas.microsoft.com/office/2007/relationships/media" Target="../media/media10.wav"/><Relationship Id="rId2" Type="http://schemas.openxmlformats.org/officeDocument/2006/relationships/audio" Target="../media/media10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12.xml"/><Relationship Id="rId5" Type="http://schemas.openxmlformats.org/officeDocument/2006/relationships/image" Target="../media/image1.png"/><Relationship Id="rId1" Type="http://schemas.microsoft.com/office/2007/relationships/media" Target="../media/media11.wav"/><Relationship Id="rId2" Type="http://schemas.openxmlformats.org/officeDocument/2006/relationships/audio" Target="../media/media1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1.png"/><Relationship Id="rId1" Type="http://schemas.microsoft.com/office/2007/relationships/media" Target="../media/media12.wav"/><Relationship Id="rId2" Type="http://schemas.openxmlformats.org/officeDocument/2006/relationships/audio" Target="../media/media1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14.xml"/><Relationship Id="rId5" Type="http://schemas.openxmlformats.org/officeDocument/2006/relationships/image" Target="../media/image1.png"/><Relationship Id="rId1" Type="http://schemas.microsoft.com/office/2007/relationships/media" Target="../media/media13.wav"/><Relationship Id="rId2" Type="http://schemas.openxmlformats.org/officeDocument/2006/relationships/audio" Target="../media/media1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1.png"/><Relationship Id="rId1" Type="http://schemas.microsoft.com/office/2007/relationships/media" Target="../media/media14.wav"/><Relationship Id="rId2" Type="http://schemas.openxmlformats.org/officeDocument/2006/relationships/audio" Target="../media/media14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16.xml"/><Relationship Id="rId5" Type="http://schemas.openxmlformats.org/officeDocument/2006/relationships/image" Target="../media/image1.png"/><Relationship Id="rId1" Type="http://schemas.microsoft.com/office/2007/relationships/media" Target="../media/media15.wav"/><Relationship Id="rId2" Type="http://schemas.openxmlformats.org/officeDocument/2006/relationships/audio" Target="../media/media15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17.xml"/><Relationship Id="rId5" Type="http://schemas.openxmlformats.org/officeDocument/2006/relationships/image" Target="../media/image1.png"/><Relationship Id="rId1" Type="http://schemas.microsoft.com/office/2007/relationships/media" Target="../media/media16.wav"/><Relationship Id="rId2" Type="http://schemas.openxmlformats.org/officeDocument/2006/relationships/audio" Target="../media/media16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18.xml"/><Relationship Id="rId5" Type="http://schemas.openxmlformats.org/officeDocument/2006/relationships/image" Target="../media/image1.png"/><Relationship Id="rId1" Type="http://schemas.microsoft.com/office/2007/relationships/media" Target="../media/media17.wav"/><Relationship Id="rId2" Type="http://schemas.openxmlformats.org/officeDocument/2006/relationships/audio" Target="../media/media17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19.xml"/><Relationship Id="rId5" Type="http://schemas.openxmlformats.org/officeDocument/2006/relationships/image" Target="../media/image1.png"/><Relationship Id="rId1" Type="http://schemas.microsoft.com/office/2007/relationships/media" Target="../media/media18.wav"/><Relationship Id="rId2" Type="http://schemas.openxmlformats.org/officeDocument/2006/relationships/audio" Target="../media/media18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2.xml"/><Relationship Id="rId5" Type="http://schemas.openxmlformats.org/officeDocument/2006/relationships/image" Target="../media/image1.png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20.xml"/><Relationship Id="rId5" Type="http://schemas.openxmlformats.org/officeDocument/2006/relationships/image" Target="../media/image1.png"/><Relationship Id="rId1" Type="http://schemas.microsoft.com/office/2007/relationships/media" Target="../media/media19.wav"/><Relationship Id="rId2" Type="http://schemas.openxmlformats.org/officeDocument/2006/relationships/audio" Target="../media/media19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21.xml"/><Relationship Id="rId5" Type="http://schemas.openxmlformats.org/officeDocument/2006/relationships/image" Target="../media/image1.png"/><Relationship Id="rId1" Type="http://schemas.microsoft.com/office/2007/relationships/media" Target="../media/media20.wav"/><Relationship Id="rId2" Type="http://schemas.openxmlformats.org/officeDocument/2006/relationships/audio" Target="../media/media20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22.xml"/><Relationship Id="rId5" Type="http://schemas.openxmlformats.org/officeDocument/2006/relationships/image" Target="../media/image1.png"/><Relationship Id="rId1" Type="http://schemas.microsoft.com/office/2007/relationships/media" Target="../media/media21.wav"/><Relationship Id="rId2" Type="http://schemas.openxmlformats.org/officeDocument/2006/relationships/audio" Target="../media/media2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23.xml"/><Relationship Id="rId5" Type="http://schemas.openxmlformats.org/officeDocument/2006/relationships/image" Target="../media/image1.png"/><Relationship Id="rId1" Type="http://schemas.microsoft.com/office/2007/relationships/media" Target="../media/media22.wav"/><Relationship Id="rId2" Type="http://schemas.openxmlformats.org/officeDocument/2006/relationships/audio" Target="../media/media22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24.xml"/><Relationship Id="rId5" Type="http://schemas.openxmlformats.org/officeDocument/2006/relationships/image" Target="../media/image1.png"/><Relationship Id="rId1" Type="http://schemas.microsoft.com/office/2007/relationships/media" Target="../media/media23.wav"/><Relationship Id="rId2" Type="http://schemas.openxmlformats.org/officeDocument/2006/relationships/audio" Target="../media/media23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25.xml"/><Relationship Id="rId5" Type="http://schemas.openxmlformats.org/officeDocument/2006/relationships/image" Target="../media/image1.png"/><Relationship Id="rId1" Type="http://schemas.microsoft.com/office/2007/relationships/media" Target="../media/media24.wav"/><Relationship Id="rId2" Type="http://schemas.openxmlformats.org/officeDocument/2006/relationships/audio" Target="../media/media24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26.xml"/><Relationship Id="rId5" Type="http://schemas.openxmlformats.org/officeDocument/2006/relationships/image" Target="../media/image1.png"/><Relationship Id="rId1" Type="http://schemas.microsoft.com/office/2007/relationships/media" Target="../media/media25.wav"/><Relationship Id="rId2" Type="http://schemas.openxmlformats.org/officeDocument/2006/relationships/audio" Target="../media/media25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27.xml"/><Relationship Id="rId5" Type="http://schemas.openxmlformats.org/officeDocument/2006/relationships/image" Target="../media/image1.png"/><Relationship Id="rId1" Type="http://schemas.microsoft.com/office/2007/relationships/media" Target="../media/media26.wav"/><Relationship Id="rId2" Type="http://schemas.openxmlformats.org/officeDocument/2006/relationships/audio" Target="../media/media26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28.xml"/><Relationship Id="rId5" Type="http://schemas.openxmlformats.org/officeDocument/2006/relationships/image" Target="../media/image1.png"/><Relationship Id="rId1" Type="http://schemas.microsoft.com/office/2007/relationships/media" Target="../media/media27.wav"/><Relationship Id="rId2" Type="http://schemas.openxmlformats.org/officeDocument/2006/relationships/audio" Target="../media/media27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29.xml"/><Relationship Id="rId5" Type="http://schemas.openxmlformats.org/officeDocument/2006/relationships/image" Target="../media/image1.png"/><Relationship Id="rId1" Type="http://schemas.microsoft.com/office/2007/relationships/media" Target="../media/media28.wav"/><Relationship Id="rId2" Type="http://schemas.openxmlformats.org/officeDocument/2006/relationships/audio" Target="../media/media28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.png"/><Relationship Id="rId1" Type="http://schemas.microsoft.com/office/2007/relationships/media" Target="../media/media2.wav"/><Relationship Id="rId2" Type="http://schemas.openxmlformats.org/officeDocument/2006/relationships/audio" Target="../media/media2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30.xml"/><Relationship Id="rId5" Type="http://schemas.openxmlformats.org/officeDocument/2006/relationships/image" Target="../media/image1.png"/><Relationship Id="rId1" Type="http://schemas.microsoft.com/office/2007/relationships/media" Target="../media/media29.wav"/><Relationship Id="rId2" Type="http://schemas.openxmlformats.org/officeDocument/2006/relationships/audio" Target="../media/media29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31.xml"/><Relationship Id="rId5" Type="http://schemas.openxmlformats.org/officeDocument/2006/relationships/image" Target="../media/image1.png"/><Relationship Id="rId1" Type="http://schemas.microsoft.com/office/2007/relationships/media" Target="../media/media30.wav"/><Relationship Id="rId2" Type="http://schemas.openxmlformats.org/officeDocument/2006/relationships/audio" Target="../media/media30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32.xml"/><Relationship Id="rId5" Type="http://schemas.openxmlformats.org/officeDocument/2006/relationships/image" Target="../media/image1.png"/><Relationship Id="rId1" Type="http://schemas.microsoft.com/office/2007/relationships/media" Target="../media/media31.wav"/><Relationship Id="rId2" Type="http://schemas.openxmlformats.org/officeDocument/2006/relationships/audio" Target="../media/media31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33.xml"/><Relationship Id="rId5" Type="http://schemas.openxmlformats.org/officeDocument/2006/relationships/image" Target="../media/image1.png"/><Relationship Id="rId1" Type="http://schemas.microsoft.com/office/2007/relationships/media" Target="../media/media32.wav"/><Relationship Id="rId2" Type="http://schemas.openxmlformats.org/officeDocument/2006/relationships/audio" Target="../media/media32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34.xml"/><Relationship Id="rId5" Type="http://schemas.openxmlformats.org/officeDocument/2006/relationships/image" Target="../media/image1.png"/><Relationship Id="rId1" Type="http://schemas.microsoft.com/office/2007/relationships/media" Target="../media/media33.wav"/><Relationship Id="rId2" Type="http://schemas.openxmlformats.org/officeDocument/2006/relationships/audio" Target="../media/media33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35.xml"/><Relationship Id="rId5" Type="http://schemas.openxmlformats.org/officeDocument/2006/relationships/image" Target="../media/image1.png"/><Relationship Id="rId1" Type="http://schemas.microsoft.com/office/2007/relationships/media" Target="../media/media34.wav"/><Relationship Id="rId2" Type="http://schemas.openxmlformats.org/officeDocument/2006/relationships/audio" Target="../media/media34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36.xml"/><Relationship Id="rId5" Type="http://schemas.openxmlformats.org/officeDocument/2006/relationships/image" Target="../media/image1.png"/><Relationship Id="rId1" Type="http://schemas.microsoft.com/office/2007/relationships/media" Target="../media/media35.wav"/><Relationship Id="rId2" Type="http://schemas.openxmlformats.org/officeDocument/2006/relationships/audio" Target="../media/media35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37.xml"/><Relationship Id="rId5" Type="http://schemas.openxmlformats.org/officeDocument/2006/relationships/image" Target="../media/image1.png"/><Relationship Id="rId1" Type="http://schemas.microsoft.com/office/2007/relationships/media" Target="../media/media36.wav"/><Relationship Id="rId2" Type="http://schemas.openxmlformats.org/officeDocument/2006/relationships/audio" Target="../media/media36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38.xml"/><Relationship Id="rId5" Type="http://schemas.openxmlformats.org/officeDocument/2006/relationships/image" Target="../media/image1.png"/><Relationship Id="rId1" Type="http://schemas.microsoft.com/office/2007/relationships/media" Target="../media/media37.wav"/><Relationship Id="rId2" Type="http://schemas.openxmlformats.org/officeDocument/2006/relationships/audio" Target="../media/media37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39.xml"/><Relationship Id="rId5" Type="http://schemas.openxmlformats.org/officeDocument/2006/relationships/image" Target="../media/image1.png"/><Relationship Id="rId1" Type="http://schemas.microsoft.com/office/2007/relationships/media" Target="../media/media38.wav"/><Relationship Id="rId2" Type="http://schemas.openxmlformats.org/officeDocument/2006/relationships/audio" Target="../media/media38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4.xml"/><Relationship Id="rId5" Type="http://schemas.openxmlformats.org/officeDocument/2006/relationships/image" Target="../media/image1.png"/><Relationship Id="rId1" Type="http://schemas.microsoft.com/office/2007/relationships/media" Target="../media/media3.wav"/><Relationship Id="rId2" Type="http://schemas.openxmlformats.org/officeDocument/2006/relationships/audio" Target="../media/media3.wav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40.xml"/><Relationship Id="rId5" Type="http://schemas.openxmlformats.org/officeDocument/2006/relationships/image" Target="../media/image1.png"/><Relationship Id="rId1" Type="http://schemas.microsoft.com/office/2007/relationships/media" Target="../media/media39.wav"/><Relationship Id="rId2" Type="http://schemas.openxmlformats.org/officeDocument/2006/relationships/audio" Target="../media/media39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41.xml"/><Relationship Id="rId5" Type="http://schemas.openxmlformats.org/officeDocument/2006/relationships/image" Target="../media/image1.png"/><Relationship Id="rId1" Type="http://schemas.microsoft.com/office/2007/relationships/media" Target="../media/media40.wav"/><Relationship Id="rId2" Type="http://schemas.openxmlformats.org/officeDocument/2006/relationships/audio" Target="../media/media40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42.xml"/><Relationship Id="rId5" Type="http://schemas.openxmlformats.org/officeDocument/2006/relationships/image" Target="../media/image1.png"/><Relationship Id="rId1" Type="http://schemas.microsoft.com/office/2007/relationships/media" Target="../media/media41.wav"/><Relationship Id="rId2" Type="http://schemas.openxmlformats.org/officeDocument/2006/relationships/audio" Target="../media/media41.wav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43.xml"/><Relationship Id="rId5" Type="http://schemas.openxmlformats.org/officeDocument/2006/relationships/image" Target="../media/image1.png"/><Relationship Id="rId1" Type="http://schemas.microsoft.com/office/2007/relationships/media" Target="../media/media42.wav"/><Relationship Id="rId2" Type="http://schemas.openxmlformats.org/officeDocument/2006/relationships/audio" Target="../media/media42.wav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44.xml"/><Relationship Id="rId5" Type="http://schemas.openxmlformats.org/officeDocument/2006/relationships/image" Target="../media/image1.png"/><Relationship Id="rId1" Type="http://schemas.microsoft.com/office/2007/relationships/media" Target="../media/media43.wav"/><Relationship Id="rId2" Type="http://schemas.openxmlformats.org/officeDocument/2006/relationships/audio" Target="../media/media43.wav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45.xml"/><Relationship Id="rId5" Type="http://schemas.openxmlformats.org/officeDocument/2006/relationships/image" Target="../media/image1.png"/><Relationship Id="rId1" Type="http://schemas.microsoft.com/office/2007/relationships/media" Target="../media/media44.wav"/><Relationship Id="rId2" Type="http://schemas.openxmlformats.org/officeDocument/2006/relationships/audio" Target="../media/media44.wav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46.xml"/><Relationship Id="rId5" Type="http://schemas.openxmlformats.org/officeDocument/2006/relationships/image" Target="../media/image1.png"/><Relationship Id="rId1" Type="http://schemas.microsoft.com/office/2007/relationships/media" Target="../media/media45.wav"/><Relationship Id="rId2" Type="http://schemas.openxmlformats.org/officeDocument/2006/relationships/audio" Target="../media/media45.wav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47.xml"/><Relationship Id="rId5" Type="http://schemas.openxmlformats.org/officeDocument/2006/relationships/image" Target="../media/image1.png"/><Relationship Id="rId1" Type="http://schemas.microsoft.com/office/2007/relationships/media" Target="../media/media46.wav"/><Relationship Id="rId2" Type="http://schemas.openxmlformats.org/officeDocument/2006/relationships/audio" Target="../media/media46.wav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48.xml"/><Relationship Id="rId5" Type="http://schemas.openxmlformats.org/officeDocument/2006/relationships/image" Target="../media/image1.png"/><Relationship Id="rId1" Type="http://schemas.microsoft.com/office/2007/relationships/media" Target="../media/media47.wav"/><Relationship Id="rId2" Type="http://schemas.openxmlformats.org/officeDocument/2006/relationships/audio" Target="../media/media47.wav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5.xml"/><Relationship Id="rId5" Type="http://schemas.openxmlformats.org/officeDocument/2006/relationships/image" Target="../media/image1.png"/><Relationship Id="rId1" Type="http://schemas.microsoft.com/office/2007/relationships/media" Target="../media/media4.wav"/><Relationship Id="rId2" Type="http://schemas.openxmlformats.org/officeDocument/2006/relationships/audio" Target="../media/media4.wav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50.xml"/><Relationship Id="rId5" Type="http://schemas.openxmlformats.org/officeDocument/2006/relationships/image" Target="../media/image1.png"/><Relationship Id="rId1" Type="http://schemas.microsoft.com/office/2007/relationships/media" Target="../media/media48.wav"/><Relationship Id="rId2" Type="http://schemas.openxmlformats.org/officeDocument/2006/relationships/audio" Target="../media/media48.wav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51.xml"/><Relationship Id="rId5" Type="http://schemas.openxmlformats.org/officeDocument/2006/relationships/image" Target="../media/image1.png"/><Relationship Id="rId1" Type="http://schemas.microsoft.com/office/2007/relationships/media" Target="../media/media49.wav"/><Relationship Id="rId2" Type="http://schemas.openxmlformats.org/officeDocument/2006/relationships/audio" Target="../media/media49.wav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52.xml"/><Relationship Id="rId5" Type="http://schemas.openxmlformats.org/officeDocument/2006/relationships/image" Target="../media/image1.png"/><Relationship Id="rId1" Type="http://schemas.microsoft.com/office/2007/relationships/media" Target="../media/media50.wav"/><Relationship Id="rId2" Type="http://schemas.openxmlformats.org/officeDocument/2006/relationships/audio" Target="../media/media50.wav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53.xml"/><Relationship Id="rId5" Type="http://schemas.openxmlformats.org/officeDocument/2006/relationships/image" Target="../media/image1.png"/><Relationship Id="rId1" Type="http://schemas.microsoft.com/office/2007/relationships/media" Target="../media/media51.wav"/><Relationship Id="rId2" Type="http://schemas.openxmlformats.org/officeDocument/2006/relationships/audio" Target="../media/media51.wav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54.xml"/><Relationship Id="rId5" Type="http://schemas.openxmlformats.org/officeDocument/2006/relationships/image" Target="../media/image1.png"/><Relationship Id="rId1" Type="http://schemas.microsoft.com/office/2007/relationships/media" Target="../media/media52.wav"/><Relationship Id="rId2" Type="http://schemas.openxmlformats.org/officeDocument/2006/relationships/audio" Target="../media/media52.wav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55.xml"/><Relationship Id="rId5" Type="http://schemas.openxmlformats.org/officeDocument/2006/relationships/image" Target="../media/image1.png"/><Relationship Id="rId1" Type="http://schemas.microsoft.com/office/2007/relationships/media" Target="../media/media53.wav"/><Relationship Id="rId2" Type="http://schemas.openxmlformats.org/officeDocument/2006/relationships/audio" Target="../media/media53.wav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56.xml"/><Relationship Id="rId5" Type="http://schemas.openxmlformats.org/officeDocument/2006/relationships/image" Target="../media/image1.png"/><Relationship Id="rId1" Type="http://schemas.microsoft.com/office/2007/relationships/media" Target="../media/media54.wav"/><Relationship Id="rId2" Type="http://schemas.openxmlformats.org/officeDocument/2006/relationships/audio" Target="../media/media54.wav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57.xml"/><Relationship Id="rId5" Type="http://schemas.openxmlformats.org/officeDocument/2006/relationships/image" Target="../media/image1.png"/><Relationship Id="rId1" Type="http://schemas.microsoft.com/office/2007/relationships/media" Target="../media/media55.wav"/><Relationship Id="rId2" Type="http://schemas.openxmlformats.org/officeDocument/2006/relationships/audio" Target="../media/media55.wav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58.xml"/><Relationship Id="rId5" Type="http://schemas.openxmlformats.org/officeDocument/2006/relationships/image" Target="../media/image1.png"/><Relationship Id="rId1" Type="http://schemas.microsoft.com/office/2007/relationships/media" Target="../media/media56.wav"/><Relationship Id="rId2" Type="http://schemas.openxmlformats.org/officeDocument/2006/relationships/audio" Target="../media/media56.wav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59.xml"/><Relationship Id="rId5" Type="http://schemas.openxmlformats.org/officeDocument/2006/relationships/image" Target="../media/image1.png"/><Relationship Id="rId1" Type="http://schemas.microsoft.com/office/2007/relationships/media" Target="../media/media57.wav"/><Relationship Id="rId2" Type="http://schemas.openxmlformats.org/officeDocument/2006/relationships/audio" Target="../media/media57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6.xml"/><Relationship Id="rId5" Type="http://schemas.openxmlformats.org/officeDocument/2006/relationships/image" Target="../media/image1.png"/><Relationship Id="rId1" Type="http://schemas.microsoft.com/office/2007/relationships/media" Target="../media/media5.wav"/><Relationship Id="rId2" Type="http://schemas.openxmlformats.org/officeDocument/2006/relationships/audio" Target="../media/media5.wav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60.xml"/><Relationship Id="rId5" Type="http://schemas.openxmlformats.org/officeDocument/2006/relationships/image" Target="../media/image1.png"/><Relationship Id="rId1" Type="http://schemas.microsoft.com/office/2007/relationships/media" Target="../media/media58.wav"/><Relationship Id="rId2" Type="http://schemas.openxmlformats.org/officeDocument/2006/relationships/audio" Target="../media/media58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7.xml"/><Relationship Id="rId5" Type="http://schemas.openxmlformats.org/officeDocument/2006/relationships/image" Target="../media/image1.png"/><Relationship Id="rId1" Type="http://schemas.microsoft.com/office/2007/relationships/media" Target="../media/media6.wav"/><Relationship Id="rId2" Type="http://schemas.openxmlformats.org/officeDocument/2006/relationships/audio" Target="../media/media6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8.xml"/><Relationship Id="rId5" Type="http://schemas.openxmlformats.org/officeDocument/2006/relationships/image" Target="../media/image1.png"/><Relationship Id="rId1" Type="http://schemas.microsoft.com/office/2007/relationships/media" Target="../media/media7.wav"/><Relationship Id="rId2" Type="http://schemas.openxmlformats.org/officeDocument/2006/relationships/audio" Target="../media/media7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9.xml"/><Relationship Id="rId5" Type="http://schemas.openxmlformats.org/officeDocument/2006/relationships/image" Target="../media/image1.png"/><Relationship Id="rId1" Type="http://schemas.microsoft.com/office/2007/relationships/media" Target="../media/media8.wav"/><Relationship Id="rId2" Type="http://schemas.openxmlformats.org/officeDocument/2006/relationships/audio" Target="../media/media8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Los lectores de 2Az pueden resolver todas estas palabras de 4 sílabas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>
                <a:solidFill>
                  <a:srgbClr val="0D0D0D"/>
                </a:solidFill>
              </a:rPr>
              <a:t>Leído</a:t>
            </a:r>
            <a:r>
              <a:rPr lang="en-US" dirty="0" smtClean="0">
                <a:solidFill>
                  <a:srgbClr val="0D0D0D"/>
                </a:solidFill>
              </a:rPr>
              <a:t> </a:t>
            </a:r>
            <a:r>
              <a:rPr lang="en-US" dirty="0" err="1" smtClean="0">
                <a:solidFill>
                  <a:srgbClr val="0D0D0D"/>
                </a:solidFill>
              </a:rPr>
              <a:t>por</a:t>
            </a:r>
            <a:r>
              <a:rPr lang="en-US" dirty="0" smtClean="0">
                <a:solidFill>
                  <a:srgbClr val="0D0D0D"/>
                </a:solidFill>
              </a:rPr>
              <a:t> : Carmen Hernandez</a:t>
            </a:r>
            <a:endParaRPr dirty="0">
              <a:solidFill>
                <a:srgbClr val="0D0D0D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Locamente</a:t>
            </a:r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5774" y="122306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Seriamente</a:t>
            </a:r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9774" y="221697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Tocaría</a:t>
            </a:r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5600" y="398394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Partirías</a:t>
            </a:r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7687" y="221698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>
            <a:spLocks noGrp="1"/>
          </p:cNvSpPr>
          <p:nvPr>
            <p:ph type="title"/>
          </p:nvPr>
        </p:nvSpPr>
        <p:spPr>
          <a:xfrm>
            <a:off x="311700" y="111200"/>
            <a:ext cx="8520600" cy="295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/>
              <a:t>Comenzaste</a:t>
            </a:r>
            <a:endParaRPr sz="10000"/>
          </a:p>
        </p:txBody>
      </p:sp>
      <p:sp>
        <p:nvSpPr>
          <p:cNvPr id="133" name="Google Shape;133;p2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9774" y="13335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Corregiste</a:t>
            </a:r>
            <a:endParaRPr/>
          </a:p>
        </p:txBody>
      </p:sp>
      <p:sp>
        <p:nvSpPr>
          <p:cNvPr id="139" name="Google Shape;139;p2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1252" y="409437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Calentaba</a:t>
            </a:r>
            <a:endParaRPr/>
          </a:p>
        </p:txBody>
      </p:sp>
      <p:sp>
        <p:nvSpPr>
          <p:cNvPr id="145" name="Google Shape;145;p28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9774" y="221698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Trabajara</a:t>
            </a:r>
            <a:endParaRPr/>
          </a:p>
        </p:txBody>
      </p:sp>
      <p:sp>
        <p:nvSpPr>
          <p:cNvPr id="151" name="Google Shape;151;p29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166481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0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Escribiera</a:t>
            </a:r>
            <a:endParaRPr/>
          </a:p>
        </p:txBody>
      </p:sp>
      <p:sp>
        <p:nvSpPr>
          <p:cNvPr id="157" name="Google Shape;157;p30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0209" y="376306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1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0" dirty="0" smtClean="0"/>
              <a:t>Malt</a:t>
            </a:r>
            <a:r>
              <a:rPr lang="en-US" sz="11000" dirty="0" smtClean="0"/>
              <a:t>r</a:t>
            </a:r>
            <a:r>
              <a:rPr lang="en" sz="11000" dirty="0" smtClean="0"/>
              <a:t>ataron</a:t>
            </a:r>
            <a:endParaRPr sz="11000" dirty="0"/>
          </a:p>
        </p:txBody>
      </p:sp>
      <p:sp>
        <p:nvSpPr>
          <p:cNvPr id="163" name="Google Shape;163;p3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7078" y="111263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Carbonero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9861" y="431524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2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/>
              <a:t>Descansaron</a:t>
            </a:r>
            <a:endParaRPr sz="10000"/>
          </a:p>
        </p:txBody>
      </p:sp>
      <p:sp>
        <p:nvSpPr>
          <p:cNvPr id="169" name="Google Shape;169;p3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4991" y="365263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3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Estuvieron</a:t>
            </a:r>
            <a:endParaRPr/>
          </a:p>
        </p:txBody>
      </p:sp>
      <p:sp>
        <p:nvSpPr>
          <p:cNvPr id="175" name="Google Shape;175;p3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05947" y="35422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Observado</a:t>
            </a:r>
            <a:endParaRPr/>
          </a:p>
        </p:txBody>
      </p:sp>
      <p:sp>
        <p:nvSpPr>
          <p:cNvPr id="187" name="Google Shape;187;p3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" name="Soun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2296" y="376307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6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Objetivo</a:t>
            </a:r>
            <a:endParaRPr/>
          </a:p>
        </p:txBody>
      </p:sp>
      <p:sp>
        <p:nvSpPr>
          <p:cNvPr id="193" name="Google Shape;193;p3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" name="Soun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4991" y="453611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7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Administra</a:t>
            </a:r>
            <a:endParaRPr/>
          </a:p>
        </p:txBody>
      </p:sp>
      <p:sp>
        <p:nvSpPr>
          <p:cNvPr id="199" name="Google Shape;199;p3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13335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8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Atractivo</a:t>
            </a:r>
            <a:endParaRPr/>
          </a:p>
        </p:txBody>
      </p:sp>
      <p:sp>
        <p:nvSpPr>
          <p:cNvPr id="205" name="Google Shape;205;p38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2295" y="243785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9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Compacta</a:t>
            </a:r>
            <a:endParaRPr/>
          </a:p>
        </p:txBody>
      </p:sp>
      <p:sp>
        <p:nvSpPr>
          <p:cNvPr id="211" name="Google Shape;211;p39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0818" y="243785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0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Escrito</a:t>
            </a:r>
            <a:endParaRPr/>
          </a:p>
        </p:txBody>
      </p:sp>
      <p:sp>
        <p:nvSpPr>
          <p:cNvPr id="217" name="Google Shape;217;p40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3948" y="35422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1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Extremos</a:t>
            </a:r>
            <a:endParaRPr/>
          </a:p>
        </p:txBody>
      </p:sp>
      <p:sp>
        <p:nvSpPr>
          <p:cNvPr id="223" name="Google Shape;223;p4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4556" y="343176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2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Construyen</a:t>
            </a:r>
            <a:endParaRPr/>
          </a:p>
        </p:txBody>
      </p:sp>
      <p:sp>
        <p:nvSpPr>
          <p:cNvPr id="229" name="Google Shape;229;p4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6643" y="376307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Cocinera</a:t>
            </a: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5600" y="398394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3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Excusa</a:t>
            </a:r>
            <a:endParaRPr/>
          </a:p>
        </p:txBody>
      </p:sp>
      <p:sp>
        <p:nvSpPr>
          <p:cNvPr id="235" name="Google Shape;235;p4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556" y="553002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4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Séptimo</a:t>
            </a:r>
            <a:endParaRPr/>
          </a:p>
        </p:txBody>
      </p:sp>
      <p:sp>
        <p:nvSpPr>
          <p:cNvPr id="241" name="Google Shape;241;p4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1427" y="221698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Ejército</a:t>
            </a:r>
            <a:endParaRPr/>
          </a:p>
        </p:txBody>
      </p:sp>
      <p:sp>
        <p:nvSpPr>
          <p:cNvPr id="247" name="Google Shape;247;p4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8731" y="343176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6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Cambió</a:t>
            </a:r>
            <a:endParaRPr/>
          </a:p>
        </p:txBody>
      </p:sp>
      <p:sp>
        <p:nvSpPr>
          <p:cNvPr id="253" name="Google Shape;253;p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4" name="Soun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4209" y="13335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7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Temblara</a:t>
            </a:r>
            <a:endParaRPr dirty="0"/>
          </a:p>
        </p:txBody>
      </p:sp>
      <p:sp>
        <p:nvSpPr>
          <p:cNvPr id="259" name="Google Shape;259;p4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7252" y="332133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8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Temblará</a:t>
            </a:r>
            <a:endParaRPr/>
          </a:p>
        </p:txBody>
      </p:sp>
      <p:sp>
        <p:nvSpPr>
          <p:cNvPr id="265" name="Google Shape;265;p48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4991" y="431524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9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Cienfuegos</a:t>
            </a:r>
            <a:endParaRPr/>
          </a:p>
        </p:txBody>
      </p:sp>
      <p:sp>
        <p:nvSpPr>
          <p:cNvPr id="271" name="Google Shape;271;p49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6470" y="16648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50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Cualquiera</a:t>
            </a:r>
            <a:endParaRPr/>
          </a:p>
        </p:txBody>
      </p:sp>
      <p:sp>
        <p:nvSpPr>
          <p:cNvPr id="277" name="Google Shape;277;p50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1252" y="321089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51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Cambiaría</a:t>
            </a:r>
            <a:endParaRPr/>
          </a:p>
        </p:txBody>
      </p:sp>
      <p:sp>
        <p:nvSpPr>
          <p:cNvPr id="283" name="Google Shape;283;p5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6470" y="497785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2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Telearaña</a:t>
            </a:r>
            <a:endParaRPr/>
          </a:p>
        </p:txBody>
      </p:sp>
      <p:sp>
        <p:nvSpPr>
          <p:cNvPr id="289" name="Google Shape;289;p5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8991" y="122307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Limonero</a:t>
            </a:r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7687" y="199611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53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Bocacalle</a:t>
            </a:r>
            <a:endParaRPr/>
          </a:p>
        </p:txBody>
      </p:sp>
      <p:sp>
        <p:nvSpPr>
          <p:cNvPr id="295" name="Google Shape;295;p5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" y="243785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54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Hojalata</a:t>
            </a:r>
            <a:endParaRPr/>
          </a:p>
        </p:txBody>
      </p:sp>
      <p:sp>
        <p:nvSpPr>
          <p:cNvPr id="301" name="Google Shape;301;p5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9340" y="398394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5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Mediodía</a:t>
            </a:r>
            <a:endParaRPr/>
          </a:p>
        </p:txBody>
      </p:sp>
      <p:sp>
        <p:nvSpPr>
          <p:cNvPr id="307" name="Google Shape;307;p5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7861" y="310045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6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Pelirrojo</a:t>
            </a:r>
            <a:endParaRPr dirty="0"/>
          </a:p>
        </p:txBody>
      </p:sp>
      <p:sp>
        <p:nvSpPr>
          <p:cNvPr id="313" name="Google Shape;313;p5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" name="Soun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6644" y="199611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7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Limpiabotas</a:t>
            </a:r>
            <a:endParaRPr/>
          </a:p>
        </p:txBody>
      </p:sp>
      <p:sp>
        <p:nvSpPr>
          <p:cNvPr id="319" name="Google Shape;319;p5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5165" y="221698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8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Abrecartas</a:t>
            </a:r>
            <a:endParaRPr/>
          </a:p>
        </p:txBody>
      </p:sp>
      <p:sp>
        <p:nvSpPr>
          <p:cNvPr id="325" name="Google Shape;325;p58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7252" y="332132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9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Marcapasos</a:t>
            </a:r>
            <a:endParaRPr/>
          </a:p>
        </p:txBody>
      </p:sp>
      <p:sp>
        <p:nvSpPr>
          <p:cNvPr id="331" name="Google Shape;331;p59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6209" y="310045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60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/>
              <a:t>Cortacésped</a:t>
            </a:r>
            <a:endParaRPr sz="10000"/>
          </a:p>
        </p:txBody>
      </p:sp>
      <p:sp>
        <p:nvSpPr>
          <p:cNvPr id="337" name="Google Shape;337;p60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8904" y="508828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61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Tragabolas</a:t>
            </a:r>
            <a:endParaRPr/>
          </a:p>
        </p:txBody>
      </p:sp>
      <p:sp>
        <p:nvSpPr>
          <p:cNvPr id="343" name="Google Shape;343;p6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3513" y="177524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62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Rojo 1</a:t>
            </a:r>
            <a:endParaRPr/>
          </a:p>
        </p:txBody>
      </p:sp>
      <p:sp>
        <p:nvSpPr>
          <p:cNvPr id="349" name="Google Shape;349;p6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Aspiradora</a:t>
            </a:r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0991" y="243785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63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/>
              <a:t>Escribiremos</a:t>
            </a:r>
            <a:endParaRPr sz="10000"/>
          </a:p>
        </p:txBody>
      </p:sp>
      <p:sp>
        <p:nvSpPr>
          <p:cNvPr id="355" name="Google Shape;355;p6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0817" y="365263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64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Entenderían</a:t>
            </a:r>
            <a:endParaRPr/>
          </a:p>
        </p:txBody>
      </p:sp>
      <p:sp>
        <p:nvSpPr>
          <p:cNvPr id="361" name="Google Shape;361;p6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2035" y="254828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6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/>
              <a:t>Interpretamos</a:t>
            </a:r>
            <a:endParaRPr sz="10000"/>
          </a:p>
        </p:txBody>
      </p:sp>
      <p:sp>
        <p:nvSpPr>
          <p:cNvPr id="367" name="Google Shape;367;p6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0643" y="243785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66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/>
              <a:t>Aburrimiento</a:t>
            </a:r>
            <a:endParaRPr sz="10000"/>
          </a:p>
        </p:txBody>
      </p:sp>
      <p:sp>
        <p:nvSpPr>
          <p:cNvPr id="373" name="Google Shape;373;p6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0382" y="144394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67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Inteligencia</a:t>
            </a:r>
            <a:endParaRPr/>
          </a:p>
        </p:txBody>
      </p:sp>
      <p:sp>
        <p:nvSpPr>
          <p:cNvPr id="379" name="Google Shape;379;p6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4383" y="343176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68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Subdirector</a:t>
            </a:r>
            <a:endParaRPr/>
          </a:p>
        </p:txBody>
      </p:sp>
      <p:sp>
        <p:nvSpPr>
          <p:cNvPr id="385" name="Google Shape;385;p68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2295" y="519872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69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/>
              <a:t>Valientemente</a:t>
            </a:r>
            <a:endParaRPr sz="10000"/>
          </a:p>
        </p:txBody>
      </p:sp>
      <p:sp>
        <p:nvSpPr>
          <p:cNvPr id="391" name="Google Shape;391;p69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3947" y="321089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70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 dirty="0" smtClean="0"/>
              <a:t>Comp</a:t>
            </a:r>
            <a:r>
              <a:rPr lang="en-US" sz="8800" dirty="0" smtClean="0"/>
              <a:t>l</a:t>
            </a:r>
            <a:r>
              <a:rPr lang="en" sz="8800" dirty="0" smtClean="0"/>
              <a:t>icaciones</a:t>
            </a:r>
            <a:endParaRPr sz="8800" dirty="0"/>
          </a:p>
        </p:txBody>
      </p:sp>
      <p:sp>
        <p:nvSpPr>
          <p:cNvPr id="397" name="Google Shape;397;p70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0817" y="729698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71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 dirty="0" smtClean="0"/>
              <a:t>Espec</a:t>
            </a:r>
            <a:r>
              <a:rPr lang="en-US" sz="10000" dirty="0" smtClean="0"/>
              <a:t>t</a:t>
            </a:r>
            <a:r>
              <a:rPr lang="en" sz="10000" dirty="0" smtClean="0"/>
              <a:t>adores</a:t>
            </a:r>
            <a:endParaRPr sz="10000" dirty="0"/>
          </a:p>
        </p:txBody>
      </p:sp>
      <p:sp>
        <p:nvSpPr>
          <p:cNvPr id="403" name="Google Shape;403;p7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" name="Soun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7145" y="121804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72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Bilingües</a:t>
            </a:r>
            <a:endParaRPr/>
          </a:p>
        </p:txBody>
      </p:sp>
      <p:sp>
        <p:nvSpPr>
          <p:cNvPr id="409" name="Google Shape;409;p7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3236" y="375805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Encendedor</a:t>
            </a:r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8296" y="144394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73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Estefanía</a:t>
            </a:r>
            <a:endParaRPr/>
          </a:p>
        </p:txBody>
      </p:sp>
      <p:sp>
        <p:nvSpPr>
          <p:cNvPr id="415" name="Google Shape;415;p7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7873" y="214168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Congela</a:t>
            </a:r>
            <a:r>
              <a:rPr lang="en-US" dirty="0" smtClean="0"/>
              <a:t>d</a:t>
            </a:r>
            <a:r>
              <a:rPr lang="en" dirty="0" smtClean="0"/>
              <a:t>or</a:t>
            </a:r>
            <a:endParaRPr dirty="0"/>
          </a:p>
        </p:txBody>
      </p:sp>
      <p:sp>
        <p:nvSpPr>
          <p:cNvPr id="91" name="Google Shape;91;p19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188567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Viejísima</a:t>
            </a:r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1252" y="276915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Lentísimo</a:t>
            </a:r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2470" y="221698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81</Words>
  <Application>Microsoft Macintosh PowerPoint</Application>
  <PresentationFormat>On-screen Show (16:9)</PresentationFormat>
  <Paragraphs>61</Paragraphs>
  <Slides>60</Slides>
  <Notes>60</Notes>
  <HiddenSlides>0</HiddenSlides>
  <MMClips>58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Simple Light</vt:lpstr>
      <vt:lpstr>Los lectores de 2Az pueden resolver todas estas palabras de 4 sílabas</vt:lpstr>
      <vt:lpstr>Carbonero</vt:lpstr>
      <vt:lpstr>Cocinera</vt:lpstr>
      <vt:lpstr>Limonero</vt:lpstr>
      <vt:lpstr>Aspiradora</vt:lpstr>
      <vt:lpstr>Encendedor</vt:lpstr>
      <vt:lpstr>Congelador</vt:lpstr>
      <vt:lpstr>Viejísima</vt:lpstr>
      <vt:lpstr>Lentísimo</vt:lpstr>
      <vt:lpstr>Locamente</vt:lpstr>
      <vt:lpstr>Seriamente</vt:lpstr>
      <vt:lpstr>Tocaría</vt:lpstr>
      <vt:lpstr>Partirías</vt:lpstr>
      <vt:lpstr>Comenzaste</vt:lpstr>
      <vt:lpstr>Corregiste</vt:lpstr>
      <vt:lpstr>Calentaba</vt:lpstr>
      <vt:lpstr>Trabajara</vt:lpstr>
      <vt:lpstr>Escribiera</vt:lpstr>
      <vt:lpstr>Maltrataron</vt:lpstr>
      <vt:lpstr>Descansaron</vt:lpstr>
      <vt:lpstr>Estuvieron</vt:lpstr>
      <vt:lpstr>Observado</vt:lpstr>
      <vt:lpstr>Objetivo</vt:lpstr>
      <vt:lpstr>Administra</vt:lpstr>
      <vt:lpstr>Atractivo</vt:lpstr>
      <vt:lpstr>Compacta</vt:lpstr>
      <vt:lpstr>Escrito</vt:lpstr>
      <vt:lpstr>Extremos</vt:lpstr>
      <vt:lpstr>Construyen</vt:lpstr>
      <vt:lpstr>Excusa</vt:lpstr>
      <vt:lpstr>Séptimo</vt:lpstr>
      <vt:lpstr>Ejército</vt:lpstr>
      <vt:lpstr>Cambió</vt:lpstr>
      <vt:lpstr>Temblara</vt:lpstr>
      <vt:lpstr>Temblará</vt:lpstr>
      <vt:lpstr>Cienfuegos</vt:lpstr>
      <vt:lpstr>Cualquiera</vt:lpstr>
      <vt:lpstr>Cambiaría</vt:lpstr>
      <vt:lpstr>Telearaña</vt:lpstr>
      <vt:lpstr>Bocacalle</vt:lpstr>
      <vt:lpstr>Hojalata</vt:lpstr>
      <vt:lpstr>Mediodía</vt:lpstr>
      <vt:lpstr>Pelirrojo</vt:lpstr>
      <vt:lpstr>Limpiabotas</vt:lpstr>
      <vt:lpstr>Abrecartas</vt:lpstr>
      <vt:lpstr>Marcapasos</vt:lpstr>
      <vt:lpstr>Cortacésped</vt:lpstr>
      <vt:lpstr>Tragabolas</vt:lpstr>
      <vt:lpstr>Rojo 1</vt:lpstr>
      <vt:lpstr>Escribiremos</vt:lpstr>
      <vt:lpstr>Entenderían</vt:lpstr>
      <vt:lpstr>Interpretamos</vt:lpstr>
      <vt:lpstr>Aburrimiento</vt:lpstr>
      <vt:lpstr>Inteligencia</vt:lpstr>
      <vt:lpstr>Subdirector</vt:lpstr>
      <vt:lpstr>Valientemente</vt:lpstr>
      <vt:lpstr>Complicaciones</vt:lpstr>
      <vt:lpstr>Espectadores</vt:lpstr>
      <vt:lpstr>Bilingües</vt:lpstr>
      <vt:lpstr>Estefanía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lectores de 2Az pueden resolver todas estas palabras de 4 sílabas</dc:title>
  <cp:lastModifiedBy>Carmen Hernandez</cp:lastModifiedBy>
  <cp:revision>5</cp:revision>
  <dcterms:modified xsi:type="dcterms:W3CDTF">2020-03-30T06:38:21Z</dcterms:modified>
</cp:coreProperties>
</file>