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00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24010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1a64e08a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1a64e08a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1a64e08a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1a64e08a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1a64e08a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1a64e08a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1a64e08a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1a64e08a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1a64e08a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1a64e08a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1a64e08a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1a64e08a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1a64e08a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1a64e08a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1a64e08a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1a64e08a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1a64e08a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1a64e08a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1a64e08a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1a64e08a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a64e08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a64e08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1a64e08a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1a64e08a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1a64e08a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1a64e08a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1a64e08a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1a64e08a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1a64e08a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1a64e08a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1a64e08a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1a64e08a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1a64e08a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1a64e08a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1a64e08a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1a64e08a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1a64e08a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1a64e08a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1a64e08a9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1a64e08a9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1a64e08a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1a64e08a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1a64e08a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1a64e08a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1a64e08a9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1a64e08a9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1a64e08a9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1a64e08a9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1a64e08a9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1a64e08a9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1a64e08a9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1a64e08a9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1a64e08a9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1a64e08a9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1a64e08a9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1a64e08a9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1a64e08a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1a64e08a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1a64e08a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1a64e08a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1a64e08a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1a64e08a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a64e08a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a64e08a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1a64e08a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1a64e08a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1a64e08a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1a64e08a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6AA84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1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1.png"/><Relationship Id="rId1" Type="http://schemas.microsoft.com/office/2007/relationships/media" Target="../media/media15.wav"/><Relationship Id="rId2" Type="http://schemas.openxmlformats.org/officeDocument/2006/relationships/audio" Target="../media/media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1.png"/><Relationship Id="rId1" Type="http://schemas.microsoft.com/office/2007/relationships/media" Target="../media/media16.wav"/><Relationship Id="rId2" Type="http://schemas.openxmlformats.org/officeDocument/2006/relationships/audio" Target="../media/media1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1.png"/><Relationship Id="rId1" Type="http://schemas.microsoft.com/office/2007/relationships/media" Target="../media/media17.wav"/><Relationship Id="rId2" Type="http://schemas.openxmlformats.org/officeDocument/2006/relationships/audio" Target="../media/media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1.png"/><Relationship Id="rId1" Type="http://schemas.microsoft.com/office/2007/relationships/media" Target="../media/media18.wav"/><Relationship Id="rId2" Type="http://schemas.openxmlformats.org/officeDocument/2006/relationships/audio" Target="../media/media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1.png"/><Relationship Id="rId1" Type="http://schemas.microsoft.com/office/2007/relationships/media" Target="../media/media19.wav"/><Relationship Id="rId2" Type="http://schemas.openxmlformats.org/officeDocument/2006/relationships/audio" Target="../media/media19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1.png"/><Relationship Id="rId1" Type="http://schemas.microsoft.com/office/2007/relationships/media" Target="../media/media20.wav"/><Relationship Id="rId2" Type="http://schemas.openxmlformats.org/officeDocument/2006/relationships/audio" Target="../media/media2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2.xml"/><Relationship Id="rId5" Type="http://schemas.openxmlformats.org/officeDocument/2006/relationships/image" Target="../media/image1.png"/><Relationship Id="rId1" Type="http://schemas.microsoft.com/office/2007/relationships/media" Target="../media/media21.wav"/><Relationship Id="rId2" Type="http://schemas.openxmlformats.org/officeDocument/2006/relationships/audio" Target="../media/media2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1.png"/><Relationship Id="rId1" Type="http://schemas.microsoft.com/office/2007/relationships/media" Target="../media/media22.wav"/><Relationship Id="rId2" Type="http://schemas.openxmlformats.org/officeDocument/2006/relationships/audio" Target="../media/media2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1.png"/><Relationship Id="rId1" Type="http://schemas.microsoft.com/office/2007/relationships/media" Target="../media/media23.wav"/><Relationship Id="rId2" Type="http://schemas.openxmlformats.org/officeDocument/2006/relationships/audio" Target="../media/media2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5.xml"/><Relationship Id="rId5" Type="http://schemas.openxmlformats.org/officeDocument/2006/relationships/image" Target="../media/image1.png"/><Relationship Id="rId1" Type="http://schemas.microsoft.com/office/2007/relationships/media" Target="../media/media24.wav"/><Relationship Id="rId2" Type="http://schemas.openxmlformats.org/officeDocument/2006/relationships/audio" Target="../media/media2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1.png"/><Relationship Id="rId1" Type="http://schemas.microsoft.com/office/2007/relationships/media" Target="../media/media25.wav"/><Relationship Id="rId2" Type="http://schemas.openxmlformats.org/officeDocument/2006/relationships/audio" Target="../media/media2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1.png"/><Relationship Id="rId1" Type="http://schemas.microsoft.com/office/2007/relationships/media" Target="../media/media26.wav"/><Relationship Id="rId2" Type="http://schemas.openxmlformats.org/officeDocument/2006/relationships/audio" Target="../media/media2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1.png"/><Relationship Id="rId1" Type="http://schemas.microsoft.com/office/2007/relationships/media" Target="../media/media27.wav"/><Relationship Id="rId2" Type="http://schemas.openxmlformats.org/officeDocument/2006/relationships/audio" Target="../media/media27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1.png"/><Relationship Id="rId1" Type="http://schemas.microsoft.com/office/2007/relationships/media" Target="../media/media28.wav"/><Relationship Id="rId2" Type="http://schemas.openxmlformats.org/officeDocument/2006/relationships/audio" Target="../media/media2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0.xml"/><Relationship Id="rId5" Type="http://schemas.openxmlformats.org/officeDocument/2006/relationships/image" Target="../media/image1.png"/><Relationship Id="rId1" Type="http://schemas.microsoft.com/office/2007/relationships/media" Target="../media/media29.wav"/><Relationship Id="rId2" Type="http://schemas.openxmlformats.org/officeDocument/2006/relationships/audio" Target="../media/media29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1.png"/><Relationship Id="rId1" Type="http://schemas.microsoft.com/office/2007/relationships/media" Target="../media/media30.wav"/><Relationship Id="rId2" Type="http://schemas.openxmlformats.org/officeDocument/2006/relationships/audio" Target="../media/media30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2.xml"/><Relationship Id="rId5" Type="http://schemas.openxmlformats.org/officeDocument/2006/relationships/image" Target="../media/image1.png"/><Relationship Id="rId1" Type="http://schemas.microsoft.com/office/2007/relationships/media" Target="../media/media31.wav"/><Relationship Id="rId2" Type="http://schemas.openxmlformats.org/officeDocument/2006/relationships/audio" Target="../media/media3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3.xml"/><Relationship Id="rId5" Type="http://schemas.openxmlformats.org/officeDocument/2006/relationships/image" Target="../media/image1.png"/><Relationship Id="rId1" Type="http://schemas.microsoft.com/office/2007/relationships/media" Target="../media/media32.wav"/><Relationship Id="rId2" Type="http://schemas.openxmlformats.org/officeDocument/2006/relationships/audio" Target="../media/media3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4.xml"/><Relationship Id="rId5" Type="http://schemas.openxmlformats.org/officeDocument/2006/relationships/image" Target="../media/image1.png"/><Relationship Id="rId1" Type="http://schemas.microsoft.com/office/2007/relationships/media" Target="../media/media33.wav"/><Relationship Id="rId2" Type="http://schemas.openxmlformats.org/officeDocument/2006/relationships/audio" Target="../media/media3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5.xml"/><Relationship Id="rId5" Type="http://schemas.openxmlformats.org/officeDocument/2006/relationships/image" Target="../media/image1.png"/><Relationship Id="rId1" Type="http://schemas.microsoft.com/office/2007/relationships/media" Target="../media/media34.wav"/><Relationship Id="rId2" Type="http://schemas.openxmlformats.org/officeDocument/2006/relationships/audio" Target="../media/media3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V2 Palabras con </a:t>
            </a:r>
            <a:r>
              <a:rPr lang="en" dirty="0" smtClean="0"/>
              <a:t>Poder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Le</a:t>
            </a:r>
            <a:r>
              <a:rPr lang="en-US" dirty="0" err="1" smtClean="0"/>
              <a:t>ído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: Carmen Hernandez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También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105" y="28409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Abuela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7240" y="61960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Ahora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516" y="71546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Arriba</a:t>
            </a: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496" y="37995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Delante</a:t>
            </a: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987" y="33202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Estamos</a:t>
            </a:r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1791" y="36797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Miércoles</a:t>
            </a:r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125" y="9237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Pequeño </a:t>
            </a:r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810" y="41590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Queremos</a:t>
            </a: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457" y="18823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Tenemos</a:t>
            </a:r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516" y="51176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Abajo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9025" y="46383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Además </a:t>
            </a:r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046" y="3559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Algunos </a:t>
            </a:r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8631" y="35598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Cuadrado</a:t>
            </a:r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066" y="45184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Domingo</a:t>
            </a:r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437" y="30805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Familia</a:t>
            </a:r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476" y="40391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Nosotros</a:t>
            </a:r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144" y="20021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Podemos</a:t>
            </a:r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7211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Siempre</a:t>
            </a:r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083" y="57167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Verano</a:t>
            </a:r>
            <a:endParaRPr/>
          </a:p>
        </p:txBody>
      </p:sp>
      <p:sp>
        <p:nvSpPr>
          <p:cNvPr id="217" name="Google Shape;217;p4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378" y="36797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Adentro</a:t>
            </a:r>
            <a:endParaRPr/>
          </a:p>
        </p:txBody>
      </p:sp>
      <p:sp>
        <p:nvSpPr>
          <p:cNvPr id="223" name="Google Shape;223;p4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477" y="23616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Afuera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064" y="46383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Amarillo</a:t>
            </a:r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967" y="32004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Círculo</a:t>
            </a:r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987" y="33202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Hacemos</a:t>
            </a:r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869" y="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Otoño</a:t>
            </a:r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066" y="21219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Primavera</a:t>
            </a:r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968" y="24814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Siguiente</a:t>
            </a:r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203" y="18823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4769" y="3559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Debajo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378" y="52374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Estaba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58" y="58365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Hermano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535" y="3559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Parece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181" y="39193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Primero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575" y="18823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38</Words>
  <Application>Microsoft Macintosh PowerPoint</Application>
  <PresentationFormat>On-screen Show (16:9)</PresentationFormat>
  <Paragraphs>35</Paragraphs>
  <Slides>35</Slides>
  <Notes>35</Notes>
  <HiddenSlides>0</HiddenSlides>
  <MMClips>34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Simple Light</vt:lpstr>
      <vt:lpstr>V2 Palabras con Poder Leído por : Carmen Hernandez</vt:lpstr>
      <vt:lpstr>Abajo</vt:lpstr>
      <vt:lpstr>Afuera</vt:lpstr>
      <vt:lpstr>Animal</vt:lpstr>
      <vt:lpstr>Debajo</vt:lpstr>
      <vt:lpstr>Estaba</vt:lpstr>
      <vt:lpstr>Hermano</vt:lpstr>
      <vt:lpstr>Parece</vt:lpstr>
      <vt:lpstr>Primero</vt:lpstr>
      <vt:lpstr>También</vt:lpstr>
      <vt:lpstr>Abuela</vt:lpstr>
      <vt:lpstr>Ahora</vt:lpstr>
      <vt:lpstr>Arriba</vt:lpstr>
      <vt:lpstr>Delante</vt:lpstr>
      <vt:lpstr>Estamos</vt:lpstr>
      <vt:lpstr>Miércoles</vt:lpstr>
      <vt:lpstr>Pequeño </vt:lpstr>
      <vt:lpstr>Queremos</vt:lpstr>
      <vt:lpstr>Tenemos</vt:lpstr>
      <vt:lpstr>Además </vt:lpstr>
      <vt:lpstr>Algunos </vt:lpstr>
      <vt:lpstr>Cuadrado</vt:lpstr>
      <vt:lpstr>Domingo</vt:lpstr>
      <vt:lpstr>Familia</vt:lpstr>
      <vt:lpstr>Nosotros</vt:lpstr>
      <vt:lpstr>Podemos</vt:lpstr>
      <vt:lpstr>Siempre</vt:lpstr>
      <vt:lpstr>Verano</vt:lpstr>
      <vt:lpstr>Adentro</vt:lpstr>
      <vt:lpstr>Amarillo</vt:lpstr>
      <vt:lpstr>Círculo</vt:lpstr>
      <vt:lpstr>Hacemos</vt:lpstr>
      <vt:lpstr>Otoño</vt:lpstr>
      <vt:lpstr>Primavera</vt:lpstr>
      <vt:lpstr>Siguiente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V2 Palabras con Poder</dc:title>
  <cp:lastModifiedBy>Carmen Hernandez</cp:lastModifiedBy>
  <cp:revision>5</cp:revision>
  <dcterms:modified xsi:type="dcterms:W3CDTF">2020-03-30T01:20:26Z</dcterms:modified>
</cp:coreProperties>
</file>